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5" r:id="rId3"/>
    <p:sldMasterId id="2147483756" r:id="rId4"/>
    <p:sldMasterId id="2147483757" r:id="rId5"/>
    <p:sldMasterId id="21474837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6858000" cx="12192000"/>
  <p:notesSz cx="6858000" cy="9144000"/>
  <p:embeddedFontLst>
    <p:embeddedFont>
      <p:font typeface="DM Sans Medium"/>
      <p:regular r:id="rId23"/>
      <p:bold r:id="rId24"/>
      <p:italic r:id="rId25"/>
      <p:boldItalic r:id="rId26"/>
    </p:embeddedFont>
    <p:embeddedFont>
      <p:font typeface="Montserrat"/>
      <p:regular r:id="rId27"/>
      <p:bold r:id="rId28"/>
      <p:italic r:id="rId29"/>
      <p:boldItalic r:id="rId30"/>
    </p:embeddedFont>
    <p:embeddedFont>
      <p:font typeface="DM Mono Medium"/>
      <p:regular r:id="rId31"/>
      <p:italic r:id="rId32"/>
    </p:embeddedFont>
    <p:embeddedFont>
      <p:font typeface="Barlow"/>
      <p:regular r:id="rId33"/>
      <p:bold r:id="rId34"/>
      <p:italic r:id="rId35"/>
      <p:boldItalic r:id="rId36"/>
    </p:embeddedFont>
    <p:embeddedFont>
      <p:font typeface="DM Sans"/>
      <p:regular r:id="rId37"/>
      <p:bold r:id="rId38"/>
      <p:italic r:id="rId39"/>
      <p:boldItalic r:id="rId40"/>
    </p:embeddedFont>
    <p:embeddedFont>
      <p:font typeface="DM Mono"/>
      <p:regular r:id="rId41"/>
      <p: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DMSans-boldItalic.fntdata"/><Relationship Id="rId20" Type="http://schemas.openxmlformats.org/officeDocument/2006/relationships/slide" Target="slides/slide13.xml"/><Relationship Id="rId42" Type="http://schemas.openxmlformats.org/officeDocument/2006/relationships/font" Target="fonts/DMMono-italic.fntdata"/><Relationship Id="rId41" Type="http://schemas.openxmlformats.org/officeDocument/2006/relationships/font" Target="fonts/DMMono-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DMSansMedium-bold.fntdata"/><Relationship Id="rId23" Type="http://schemas.openxmlformats.org/officeDocument/2006/relationships/font" Target="fonts/DMSa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font" Target="fonts/DMSansMedium-boldItalic.fntdata"/><Relationship Id="rId25" Type="http://schemas.openxmlformats.org/officeDocument/2006/relationships/font" Target="fonts/DMSansMedium-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Montserrat-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DMMonoMedium-regular.fntdata"/><Relationship Id="rId30" Type="http://schemas.openxmlformats.org/officeDocument/2006/relationships/font" Target="fonts/Montserrat-boldItalic.fntdata"/><Relationship Id="rId11" Type="http://schemas.openxmlformats.org/officeDocument/2006/relationships/slide" Target="slides/slide4.xml"/><Relationship Id="rId33" Type="http://schemas.openxmlformats.org/officeDocument/2006/relationships/font" Target="fonts/Barlow-regular.fntdata"/><Relationship Id="rId10" Type="http://schemas.openxmlformats.org/officeDocument/2006/relationships/slide" Target="slides/slide3.xml"/><Relationship Id="rId32" Type="http://schemas.openxmlformats.org/officeDocument/2006/relationships/font" Target="fonts/DMMonoMedium-italic.fntdata"/><Relationship Id="rId13" Type="http://schemas.openxmlformats.org/officeDocument/2006/relationships/slide" Target="slides/slide6.xml"/><Relationship Id="rId35" Type="http://schemas.openxmlformats.org/officeDocument/2006/relationships/font" Target="fonts/Barlow-italic.fntdata"/><Relationship Id="rId12" Type="http://schemas.openxmlformats.org/officeDocument/2006/relationships/slide" Target="slides/slide5.xml"/><Relationship Id="rId34" Type="http://schemas.openxmlformats.org/officeDocument/2006/relationships/font" Target="fonts/Barlow-bold.fntdata"/><Relationship Id="rId15" Type="http://schemas.openxmlformats.org/officeDocument/2006/relationships/slide" Target="slides/slide8.xml"/><Relationship Id="rId37" Type="http://schemas.openxmlformats.org/officeDocument/2006/relationships/font" Target="fonts/DMSans-regular.fntdata"/><Relationship Id="rId14" Type="http://schemas.openxmlformats.org/officeDocument/2006/relationships/slide" Target="slides/slide7.xml"/><Relationship Id="rId36" Type="http://schemas.openxmlformats.org/officeDocument/2006/relationships/font" Target="fonts/Barlow-boldItalic.fntdata"/><Relationship Id="rId17" Type="http://schemas.openxmlformats.org/officeDocument/2006/relationships/slide" Target="slides/slide10.xml"/><Relationship Id="rId39" Type="http://schemas.openxmlformats.org/officeDocument/2006/relationships/font" Target="fonts/DMSans-italic.fntdata"/><Relationship Id="rId16" Type="http://schemas.openxmlformats.org/officeDocument/2006/relationships/slide" Target="slides/slide9.xml"/><Relationship Id="rId38" Type="http://schemas.openxmlformats.org/officeDocument/2006/relationships/font" Target="fonts/DMSans-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atabricks.com/sql/language-manual/index.html" TargetMode="External"/><Relationship Id="rId3" Type="http://schemas.openxmlformats.org/officeDocument/2006/relationships/hyperlink" Target="https://docs.google.com/document/d/1gchJCL1Rr_49Mn1vbgVfCIf1ivNUSTHbGWkb7Dk_JO8/edit#heading=h.x4yu4qbvj61p" TargetMode="External"/><Relationship Id="rId4" Type="http://schemas.openxmlformats.org/officeDocument/2006/relationships/hyperlink" Target="https://databricks.atlassian.net/wiki/spaces/UN/pages/2659943487/SQL+Execution+API+-+Private+preview+sql+exec+api+private+preview"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cef62e9622_1_11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2cef62e9622_1_11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rPr lang="en-US">
                <a:latin typeface="DM Sans"/>
                <a:ea typeface="DM Sans"/>
                <a:cs typeface="DM Sans"/>
                <a:sym typeface="DM Sans"/>
              </a:rPr>
              <a:t>All of this has been built on open source and open standards</a:t>
            </a:r>
            <a:endParaRPr>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n-US">
                <a:latin typeface="DM Sans"/>
                <a:ea typeface="DM Sans"/>
                <a:cs typeface="DM Sans"/>
                <a:sym typeface="DM Sans"/>
              </a:rPr>
              <a:t>Integrating with tools you have today or new technologies you may adopt tomorrow is made simple</a:t>
            </a:r>
            <a:endParaRPr>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US">
                <a:solidFill>
                  <a:schemeClr val="dk1"/>
                </a:solidFill>
                <a:latin typeface="DM Sans"/>
                <a:ea typeface="DM Sans"/>
                <a:cs typeface="DM Sans"/>
                <a:sym typeface="DM Sans"/>
              </a:rPr>
              <a:t>Additionally, Delta Lake’s Delta Sharing protocol allows you to easily share data and assets externally and internally without any vendor dependance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US">
                <a:solidFill>
                  <a:schemeClr val="dk1"/>
                </a:solidFill>
                <a:latin typeface="DM Sans"/>
                <a:ea typeface="DM Sans"/>
                <a:cs typeface="DM Sans"/>
                <a:sym typeface="DM Sans"/>
              </a:rPr>
              <a:t>And even facilitate data cleanrooms for highly secure joint analytics with your partners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cd18b443fc_0_133: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2cd18b443fc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Lakehouse Federation addresses these critical pain points and makes it simple for organizations to expose, query, and govern siloed data systems as an extension of their lakehouse. With these new capabilities now you will get: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 unified view of your data estate:</a:t>
            </a:r>
            <a:r>
              <a:rPr lang="en-US" sz="1100">
                <a:latin typeface="Arial"/>
                <a:ea typeface="Arial"/>
                <a:cs typeface="Arial"/>
                <a:sym typeface="Arial"/>
              </a:rPr>
              <a:t> Automatically classify and discover all your data, structured and unstructured, in one place and enable everyone in your organization to securely access and explore all the data available at their fingertips - no matter where it lives.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 unified engine for all your data and use cases: </a:t>
            </a:r>
            <a:r>
              <a:rPr lang="en-US" sz="1100">
                <a:latin typeface="Arial"/>
                <a:ea typeface="Arial"/>
                <a:cs typeface="Arial"/>
                <a:sym typeface="Arial"/>
              </a:rPr>
              <a:t>Query and combine all data efficiently with a single engine, and accelerate ad-hoc analysis and prototyping across all your data, analytics and AI use cases on the most complete data - no ingestion required. Advanced query planning across sources and caching ensure optimal query performance even when accessing and combining data from multiple platforms with a single query.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 unified governance model across all data sources: </a:t>
            </a:r>
            <a:r>
              <a:rPr lang="en-US" sz="1100">
                <a:latin typeface="Arial"/>
                <a:ea typeface="Arial"/>
                <a:cs typeface="Arial"/>
                <a:sym typeface="Arial"/>
              </a:rPr>
              <a:t>Use one permission model to set and apply access rules, and safeguard all your data across data sources. Apply rules like row and column level security, tag based policies, centralized auditing consistently across platforms, track data usage, and meet compliance requirements with built-in data lineage and auditability.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cd18b443fc_0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g2cd18b443fc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rPr lang="en-US">
                <a:latin typeface="DM Sans"/>
                <a:ea typeface="DM Sans"/>
                <a:cs typeface="DM Sans"/>
                <a:sym typeface="DM Sans"/>
              </a:rPr>
              <a:t>All of this has been built on open source and open standards</a:t>
            </a:r>
            <a:endParaRPr>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n-US">
                <a:latin typeface="DM Sans"/>
                <a:ea typeface="DM Sans"/>
                <a:cs typeface="DM Sans"/>
                <a:sym typeface="DM Sans"/>
              </a:rPr>
              <a:t>Integrating with tools you have today or new technologies you may adopt tomorrow is made simple</a:t>
            </a:r>
            <a:endParaRPr>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US">
                <a:solidFill>
                  <a:schemeClr val="dk1"/>
                </a:solidFill>
                <a:latin typeface="DM Sans"/>
                <a:ea typeface="DM Sans"/>
                <a:cs typeface="DM Sans"/>
                <a:sym typeface="DM Sans"/>
              </a:rPr>
              <a:t>Additionally, Delta Lake’s Delta Sharing protocol allows you to easily share data and assets externally and internally without any vendor dependance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US">
                <a:solidFill>
                  <a:schemeClr val="dk1"/>
                </a:solidFill>
                <a:latin typeface="DM Sans"/>
                <a:ea typeface="DM Sans"/>
                <a:cs typeface="DM Sans"/>
                <a:sym typeface="DM Sans"/>
              </a:rPr>
              <a:t>And even facilitate data cleanrooms for highly secure joint analytics with your partners</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cd18b443f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cd18b443fc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latin typeface="DM Sans"/>
                <a:ea typeface="DM Sans"/>
                <a:cs typeface="DM Sans"/>
                <a:sym typeface="DM Sans"/>
              </a:rPr>
              <a:t>SQL Execution API</a:t>
            </a:r>
            <a:endParaRPr sz="1000">
              <a:latin typeface="DM Sans"/>
              <a:ea typeface="DM Sans"/>
              <a:cs typeface="DM Sans"/>
              <a:sym typeface="DM Sans"/>
            </a:endParaRPr>
          </a:p>
          <a:p>
            <a:pPr indent="0" lvl="0" marL="0" rtl="0" algn="l">
              <a:spcBef>
                <a:spcPts val="0"/>
              </a:spcBef>
              <a:spcAft>
                <a:spcPts val="0"/>
              </a:spcAft>
              <a:buNone/>
            </a:pPr>
            <a:r>
              <a:rPr i="1" lang="en-US" sz="800">
                <a:solidFill>
                  <a:srgbClr val="1B5161"/>
                </a:solidFill>
                <a:latin typeface="DM Sans"/>
                <a:ea typeface="DM Sans"/>
                <a:cs typeface="DM Sans"/>
                <a:sym typeface="DM Sans"/>
              </a:rPr>
              <a:t>The API provides access to data managed by the Databricks Lakehouse Platform by executing </a:t>
            </a:r>
            <a:r>
              <a:rPr i="1" lang="en-US" sz="800" u="sng">
                <a:solidFill>
                  <a:srgbClr val="1155CC"/>
                </a:solidFill>
                <a:latin typeface="DM Sans"/>
                <a:ea typeface="DM Sans"/>
                <a:cs typeface="DM Sans"/>
                <a:sym typeface="DM Sans"/>
                <a:hlinkClick r:id="rId2">
                  <a:extLst>
                    <a:ext uri="{A12FA001-AC4F-418D-AE19-62706E023703}">
                      <ahyp:hlinkClr val="tx"/>
                    </a:ext>
                  </a:extLst>
                </a:hlinkClick>
              </a:rPr>
              <a:t>SQL statements</a:t>
            </a:r>
            <a:r>
              <a:rPr i="1" lang="en-US" sz="800">
                <a:solidFill>
                  <a:srgbClr val="1B5161"/>
                </a:solidFill>
                <a:latin typeface="DM Sans"/>
                <a:ea typeface="DM Sans"/>
                <a:cs typeface="DM Sans"/>
                <a:sym typeface="DM Sans"/>
              </a:rPr>
              <a:t> over a REST API. This allows customers and partners to build data applications tailored to their needs. </a:t>
            </a:r>
            <a:r>
              <a:rPr i="1" lang="en-US" sz="800" u="sng">
                <a:solidFill>
                  <a:srgbClr val="1155CC"/>
                </a:solidFill>
                <a:latin typeface="DM Sans"/>
                <a:ea typeface="DM Sans"/>
                <a:cs typeface="DM Sans"/>
                <a:sym typeface="DM Sans"/>
                <a:hlinkClick r:id="rId3">
                  <a:extLst>
                    <a:ext uri="{A12FA001-AC4F-418D-AE19-62706E023703}">
                      <ahyp:hlinkClr val="tx"/>
                    </a:ext>
                  </a:extLst>
                </a:hlinkClick>
              </a:rPr>
              <a:t>(PRD)</a:t>
            </a:r>
            <a:r>
              <a:rPr lang="en-US" sz="1000">
                <a:latin typeface="DM Sans"/>
                <a:ea typeface="DM Sans"/>
                <a:cs typeface="DM Sans"/>
                <a:sym typeface="DM Sans"/>
              </a:rPr>
              <a:t> </a:t>
            </a:r>
            <a:br>
              <a:rPr lang="en-US" sz="1000">
                <a:latin typeface="DM Sans"/>
                <a:ea typeface="DM Sans"/>
                <a:cs typeface="DM Sans"/>
                <a:sym typeface="DM Sans"/>
              </a:rPr>
            </a:br>
            <a:br>
              <a:rPr lang="en-US" sz="1000">
                <a:latin typeface="DM Sans"/>
                <a:ea typeface="DM Sans"/>
                <a:cs typeface="DM Sans"/>
                <a:sym typeface="DM Sans"/>
              </a:rPr>
            </a:br>
            <a:r>
              <a:rPr i="1" lang="en-US" sz="800" u="sng">
                <a:solidFill>
                  <a:srgbClr val="1155CC"/>
                </a:solidFill>
                <a:latin typeface="DM Sans"/>
                <a:ea typeface="DM Sans"/>
                <a:cs typeface="DM Sans"/>
                <a:sym typeface="DM Sans"/>
                <a:hlinkClick r:id="rId4">
                  <a:extLst>
                    <a:ext uri="{A12FA001-AC4F-418D-AE19-62706E023703}">
                      <ahyp:hlinkClr val="tx"/>
                    </a:ext>
                  </a:extLst>
                </a:hlinkClick>
              </a:rPr>
              <a:t>Preview nomination form</a:t>
            </a:r>
            <a:endParaRPr sz="1000">
              <a:latin typeface="DM Sans"/>
              <a:ea typeface="DM Sans"/>
              <a:cs typeface="DM Sans"/>
              <a:sym typeface="DM Sans"/>
            </a:endParaRPr>
          </a:p>
          <a:p>
            <a:pPr indent="0" lvl="0" marL="0" rtl="0" algn="l">
              <a:spcBef>
                <a:spcPts val="0"/>
              </a:spcBef>
              <a:spcAft>
                <a:spcPts val="0"/>
              </a:spcAft>
              <a:buNone/>
            </a:pPr>
            <a:r>
              <a:rPr lang="en-US" sz="1000">
                <a:latin typeface="DM Sans"/>
                <a:ea typeface="DM Sans"/>
                <a:cs typeface="DM Sans"/>
                <a:sym typeface="DM Sans"/>
              </a:rPr>
              <a:t>GO &amp; Node.js Connector</a:t>
            </a:r>
            <a:endParaRPr sz="1000">
              <a:latin typeface="DM Sans"/>
              <a:ea typeface="DM Sans"/>
              <a:cs typeface="DM Sans"/>
              <a:sym typeface="DM Sans"/>
            </a:endParaRPr>
          </a:p>
          <a:p>
            <a:pPr indent="0" lvl="0" marL="0" rtl="0" algn="l">
              <a:spcBef>
                <a:spcPts val="0"/>
              </a:spcBef>
              <a:spcAft>
                <a:spcPts val="0"/>
              </a:spcAft>
              <a:buNone/>
            </a:pPr>
            <a:r>
              <a:rPr i="1" lang="en-US" sz="800">
                <a:solidFill>
                  <a:srgbClr val="1B5161"/>
                </a:solidFill>
                <a:latin typeface="DM Sans"/>
                <a:ea typeface="DM Sans"/>
                <a:cs typeface="DM Sans"/>
                <a:sym typeface="DM Sans"/>
              </a:rPr>
              <a:t>Providing native GO and Node.js interfaces for developing applications against DBSQL with support for all the standard primitives and functionality.</a:t>
            </a:r>
            <a:endParaRPr i="1" sz="800">
              <a:solidFill>
                <a:srgbClr val="1B516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AWS / Azure / GCP</a:t>
            </a:r>
            <a:endParaRPr b="1" sz="800">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In Development</a:t>
            </a:r>
            <a:endParaRPr b="1" sz="800">
              <a:latin typeface="DM Sans"/>
              <a:ea typeface="DM Sans"/>
              <a:cs typeface="DM Sans"/>
              <a:sym typeface="DM Sans"/>
            </a:endParaRPr>
          </a:p>
          <a:p>
            <a:pPr indent="0" lvl="0" marL="0" rtl="0" algn="l">
              <a:spcBef>
                <a:spcPts val="0"/>
              </a:spcBef>
              <a:spcAft>
                <a:spcPts val="0"/>
              </a:spcAft>
              <a:buNone/>
            </a:pPr>
            <a:r>
              <a:rPr lang="en-US" sz="800">
                <a:latin typeface="DM Sans"/>
                <a:ea typeface="DM Sans"/>
                <a:cs typeface="DM Sans"/>
                <a:sym typeface="DM Sans"/>
              </a:rPr>
              <a:t>Private Preview (Q2)</a:t>
            </a:r>
            <a:endParaRPr sz="8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cd18b443fc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cd18b443fc_0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g2cd18b443fc_0_3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cd18b443fc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cd18b443fc_0_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g2cd18b443fc_0_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34a8d8aa1c_0_40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134a8d8aa1c_0_40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cef62e9622_1_1158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First step is to select the right Partner Ecosystem to Ingest the data, decide on whether your team is comfortable with Databricks Notebook-based ETL or do they prefer GUI-based ETL tools such as Matilltion, Prophecy, DBT, Informatica etc. Also select a proper Semantic layer and Reporting tools and decide on how to enforce your Enterprise Data Governance policies. Databricks Unity Catalog provides full fine-grained security and governance on Databricks and it also integrates well with Immuta or Privacera for security and Alation, Collibra and Informatica Data Catalog for Lineage and Search. </a:t>
            </a:r>
            <a:endParaRPr/>
          </a:p>
        </p:txBody>
      </p:sp>
      <p:sp>
        <p:nvSpPr>
          <p:cNvPr id="816" name="Google Shape;816;g2cef62e9622_1_11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cef62e9622_1_11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cef62e9622_1_116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1B3038"/>
              </a:buClr>
              <a:buSzPts val="1100"/>
              <a:buFont typeface="Arial"/>
              <a:buNone/>
            </a:pPr>
            <a:r>
              <a:rPr lang="en-US"/>
              <a:t>In addition to supporting your existing SQL and BI tools, we are also focused on providing a first-class SQL development experience within Databricks. We continuously talk with analysts that use various SQL editors like SQL workbench everyday, and work with them to provide the dream set of capabilities for SQL development. </a:t>
            </a:r>
            <a:endParaRPr/>
          </a:p>
          <a:p>
            <a:pPr indent="0" lvl="0" marL="0" rtl="0" algn="l">
              <a:spcBef>
                <a:spcPts val="0"/>
              </a:spcBef>
              <a:spcAft>
                <a:spcPts val="0"/>
              </a:spcAft>
              <a:buClr>
                <a:srgbClr val="1B3038"/>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Databricks SQL offers a full-featured SQL editor that allows analysts to write queries in a familiar syntax (ANSI SQL supported in addition to Spark SQL) and easily explore schemas. Regularly used SQL code can be saved as snippets for quick reuse, and query results can be cached to keep run times short. Additionally, query updates can be scheduled to automatically refresh, as well as to issue alerts when meaningful changes occur in the data. Databricks SQL also allows analysts to make sense of data through visualizations and drag-and-drop dashboards. Once built, dashboards can be easily shared with stakeholders, both within and outside the organization, via a web browser.</a:t>
            </a:r>
            <a:endParaRPr/>
          </a:p>
          <a:p>
            <a:pPr indent="0" lvl="0" marL="0" rtl="0" algn="l">
              <a:spcBef>
                <a:spcPts val="0"/>
              </a:spcBef>
              <a:spcAft>
                <a:spcPts val="0"/>
              </a:spcAft>
              <a:buClr>
                <a:srgbClr val="1B3038"/>
              </a:buClr>
              <a:buSzPts val="1100"/>
              <a:buFont typeface="Arial"/>
              <a:buNone/>
            </a:pPr>
            <a:r>
              <a:t/>
            </a:r>
            <a:endParaRPr/>
          </a:p>
        </p:txBody>
      </p:sp>
      <p:sp>
        <p:nvSpPr>
          <p:cNvPr id="890" name="Google Shape;890;g2cef62e9622_1_116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cef62e9622_1_1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cef62e9622_1_116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Connect existing BI tools and dashboards or brand new ones to the freshest data using OAuth or PAT tokens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Leverage your favorite SQL workbenches or IDE to find new insights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Build custom data apps powered by the lakehouse with tools and languages you already kno</a:t>
            </a:r>
            <a:r>
              <a:rPr lang="en-US"/>
              <a:t>w</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cef62e9622_1_1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cef62e9622_1_117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cd18b443f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cd18b443fc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800">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dc41c2a8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dc41c2a89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The Databricks Lakehouse platform is a unified solution for data, analytics and AI and Databricks Workflows is the unified, native orchestration solution built for the lakehouse and offers these key advantages:</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Simple authoring</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Actionable insights</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Proven reliability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In the next several slides we’ll explore each one of these…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cd18b443f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cd18b443fc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Which is why we’re doubling down and building out a full fledged BI capability within the aAkehouse.  We call this effort “Lakeview”.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our first ship point, we’re focused on the dashboarding experience .  There are three goals for our first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We’re trying to make creating a beautiful dashboard as easy as possible, deliverin go an entirely UI driven, SQL-optional experience  for most common use cases.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We’re also trying to make it as easy as possible to share and distribute these dashboards to the people who need them, irrespective of whether they are an existing databricks user or not.  And we want to make ure these dashboards load as quickly as possible with optional materialization.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we want to make sure everything is governed and secured.  This means redesigning our security model so that no longer need to rely on impersonation (i.e. run as owner) to share data, but rather build upon the securityl established by Unity catalog.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cd18b443f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cd18b443fc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000">
                <a:solidFill>
                  <a:schemeClr val="dk1"/>
                </a:solidFill>
                <a:latin typeface="DM Sans"/>
                <a:ea typeface="DM Sans"/>
                <a:cs typeface="DM Sans"/>
                <a:sym typeface="DM Sans"/>
              </a:rPr>
              <a:t>Python UDFs for DBSQL</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i="1" lang="en-US" sz="800">
                <a:solidFill>
                  <a:srgbClr val="1B5161"/>
                </a:solidFill>
                <a:latin typeface="DM Sans"/>
                <a:ea typeface="DM Sans"/>
                <a:cs typeface="DM Sans"/>
                <a:sym typeface="DM Sans"/>
              </a:rPr>
              <a:t>Access and run Python UDFs directly from within DBSQL, while still maintaining an isolated execution environment.</a:t>
            </a:r>
            <a:endParaRPr i="1" sz="800">
              <a:solidFill>
                <a:srgbClr val="1B516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i="1" sz="800">
              <a:solidFill>
                <a:srgbClr val="1B5161"/>
              </a:solidFill>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AWS / Azure / GCP</a:t>
            </a:r>
            <a:endParaRPr b="1" sz="800">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In Development</a:t>
            </a:r>
            <a:endParaRPr b="1" sz="800">
              <a:latin typeface="DM Sans"/>
              <a:ea typeface="DM Sans"/>
              <a:cs typeface="DM Sans"/>
              <a:sym typeface="DM Sans"/>
            </a:endParaRPr>
          </a:p>
          <a:p>
            <a:pPr indent="0" lvl="0" marL="0" rtl="0" algn="l">
              <a:spcBef>
                <a:spcPts val="0"/>
              </a:spcBef>
              <a:spcAft>
                <a:spcPts val="0"/>
              </a:spcAft>
              <a:buNone/>
            </a:pPr>
            <a:r>
              <a:rPr lang="en-US" sz="800">
                <a:latin typeface="DM Sans"/>
                <a:ea typeface="DM Sans"/>
                <a:cs typeface="DM Sans"/>
                <a:sym typeface="DM Sans"/>
              </a:rPr>
              <a:t>Private Preview (Q2)</a:t>
            </a:r>
            <a:endParaRPr sz="800">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1" name="Google Shape;21;p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2" name="Google Shape;22;p3"/>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23" name="Google Shape;23;p3"/>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4" name="Google Shape;24;p3"/>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5" name="Google Shape;25;p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6" name="Google Shape;26;p3"/>
          <p:cNvPicPr preferRelativeResize="0"/>
          <p:nvPr/>
        </p:nvPicPr>
        <p:blipFill>
          <a:blip r:embed="rId3">
            <a:alphaModFix/>
          </a:blip>
          <a:stretch>
            <a:fillRect/>
          </a:stretch>
        </p:blipFill>
        <p:spPr>
          <a:xfrm>
            <a:off x="6539594" y="608125"/>
            <a:ext cx="5650993" cy="56417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96" name="Shape 96"/>
        <p:cNvGrpSpPr/>
        <p:nvPr/>
      </p:nvGrpSpPr>
      <p:grpSpPr>
        <a:xfrm>
          <a:off x="0" y="0"/>
          <a:ext cx="0" cy="0"/>
          <a:chOff x="0" y="0"/>
          <a:chExt cx="0" cy="0"/>
        </a:xfrm>
      </p:grpSpPr>
      <p:sp>
        <p:nvSpPr>
          <p:cNvPr id="97" name="Google Shape;97;p12"/>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8" name="Google Shape;98;p12"/>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9" name="Google Shape;99;p12"/>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0" name="Google Shape;100;p1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1" name="Google Shape;101;p12"/>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2" name="Google Shape;102;p12"/>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3" name="Google Shape;103;p12"/>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4" name="Google Shape;104;p12"/>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5" name="Google Shape;105;p12"/>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6" name="Google Shape;106;p12"/>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7" name="Google Shape;107;p12"/>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8" name="Google Shape;108;p1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1">
    <p:bg>
      <p:bgPr>
        <a:solidFill>
          <a:schemeClr val="lt1"/>
        </a:solidFill>
      </p:bgPr>
    </p:bg>
    <p:spTree>
      <p:nvGrpSpPr>
        <p:cNvPr id="771" name="Shape 771"/>
        <p:cNvGrpSpPr/>
        <p:nvPr/>
      </p:nvGrpSpPr>
      <p:grpSpPr>
        <a:xfrm>
          <a:off x="0" y="0"/>
          <a:ext cx="0" cy="0"/>
          <a:chOff x="0" y="0"/>
          <a:chExt cx="0" cy="0"/>
        </a:xfrm>
      </p:grpSpPr>
      <p:sp>
        <p:nvSpPr>
          <p:cNvPr id="772" name="Google Shape;772;p10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773" name="Google Shape;773;p104"/>
          <p:cNvSpPr txBox="1"/>
          <p:nvPr>
            <p:ph idx="1" type="body"/>
          </p:nvPr>
        </p:nvSpPr>
        <p:spPr>
          <a:xfrm>
            <a:off x="749432" y="1334052"/>
            <a:ext cx="106749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7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21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774" name="Google Shape;774;p104"/>
          <p:cNvSpPr txBox="1"/>
          <p:nvPr>
            <p:ph idx="12" type="sldNum"/>
          </p:nvPr>
        </p:nvSpPr>
        <p:spPr>
          <a:xfrm>
            <a:off x="10869183" y="6351635"/>
            <a:ext cx="6669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14 Content D - Card Right">
    <p:spTree>
      <p:nvGrpSpPr>
        <p:cNvPr id="775" name="Shape 775"/>
        <p:cNvGrpSpPr/>
        <p:nvPr/>
      </p:nvGrpSpPr>
      <p:grpSpPr>
        <a:xfrm>
          <a:off x="0" y="0"/>
          <a:ext cx="0" cy="0"/>
          <a:chOff x="0" y="0"/>
          <a:chExt cx="0" cy="0"/>
        </a:xfrm>
      </p:grpSpPr>
      <p:sp>
        <p:nvSpPr>
          <p:cNvPr id="776" name="Google Shape;776;p10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77" name="Google Shape;777;p105"/>
          <p:cNvSpPr txBox="1"/>
          <p:nvPr>
            <p:ph idx="1" type="body"/>
          </p:nvPr>
        </p:nvSpPr>
        <p:spPr>
          <a:xfrm>
            <a:off x="762008"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78" name="Google Shape;778;p105"/>
          <p:cNvSpPr txBox="1"/>
          <p:nvPr>
            <p:ph idx="2" type="body"/>
          </p:nvPr>
        </p:nvSpPr>
        <p:spPr>
          <a:xfrm>
            <a:off x="6166330" y="1988833"/>
            <a:ext cx="52455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79" name="Google Shape;779;p105"/>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780" name="Google Shape;780;p105"/>
          <p:cNvSpPr txBox="1"/>
          <p:nvPr>
            <p:ph idx="12" type="sldNum"/>
          </p:nvPr>
        </p:nvSpPr>
        <p:spPr>
          <a:xfrm>
            <a:off x="1086929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2 Content C - 3 Column w/ Icon Spot">
    <p:spTree>
      <p:nvGrpSpPr>
        <p:cNvPr id="781" name="Shape 781"/>
        <p:cNvGrpSpPr/>
        <p:nvPr/>
      </p:nvGrpSpPr>
      <p:grpSpPr>
        <a:xfrm>
          <a:off x="0" y="0"/>
          <a:ext cx="0" cy="0"/>
          <a:chOff x="0" y="0"/>
          <a:chExt cx="0" cy="0"/>
        </a:xfrm>
      </p:grpSpPr>
      <p:sp>
        <p:nvSpPr>
          <p:cNvPr id="782" name="Google Shape;782;p10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83" name="Google Shape;783;p106"/>
          <p:cNvSpPr txBox="1"/>
          <p:nvPr>
            <p:ph idx="1" type="body"/>
          </p:nvPr>
        </p:nvSpPr>
        <p:spPr>
          <a:xfrm>
            <a:off x="762007"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84" name="Google Shape;784;p106"/>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85" name="Google Shape;785;p106"/>
          <p:cNvSpPr txBox="1"/>
          <p:nvPr>
            <p:ph idx="3" type="body"/>
          </p:nvPr>
        </p:nvSpPr>
        <p:spPr>
          <a:xfrm>
            <a:off x="4483646"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86" name="Google Shape;786;p106"/>
          <p:cNvSpPr txBox="1"/>
          <p:nvPr>
            <p:ph idx="4"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87" name="Google Shape;787;p106"/>
          <p:cNvSpPr txBox="1"/>
          <p:nvPr>
            <p:ph idx="5" type="subTitle"/>
          </p:nvPr>
        </p:nvSpPr>
        <p:spPr>
          <a:xfrm>
            <a:off x="4495846"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88" name="Google Shape;788;p106"/>
          <p:cNvSpPr txBox="1"/>
          <p:nvPr>
            <p:ph idx="6" type="body"/>
          </p:nvPr>
        </p:nvSpPr>
        <p:spPr>
          <a:xfrm>
            <a:off x="8169883"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89" name="Google Shape;789;p106"/>
          <p:cNvSpPr txBox="1"/>
          <p:nvPr>
            <p:ph idx="7"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90" name="Google Shape;790;p106"/>
          <p:cNvSpPr txBox="1"/>
          <p:nvPr>
            <p:ph idx="12" type="sldNum"/>
          </p:nvPr>
        </p:nvSpPr>
        <p:spPr>
          <a:xfrm>
            <a:off x="1086929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OBJECT_2_1_1_2_1_1_1_3_1">
    <p:bg>
      <p:bgPr>
        <a:solidFill>
          <a:schemeClr val="dk1"/>
        </a:solidFill>
      </p:bgPr>
    </p:bg>
    <p:spTree>
      <p:nvGrpSpPr>
        <p:cNvPr id="791" name="Shape 791"/>
        <p:cNvGrpSpPr/>
        <p:nvPr/>
      </p:nvGrpSpPr>
      <p:grpSpPr>
        <a:xfrm>
          <a:off x="0" y="0"/>
          <a:ext cx="0" cy="0"/>
          <a:chOff x="0" y="0"/>
          <a:chExt cx="0" cy="0"/>
        </a:xfrm>
      </p:grpSpPr>
      <p:sp>
        <p:nvSpPr>
          <p:cNvPr id="792" name="Google Shape;792;p107"/>
          <p:cNvSpPr txBox="1"/>
          <p:nvPr>
            <p:ph idx="12" type="sldNum"/>
          </p:nvPr>
        </p:nvSpPr>
        <p:spPr>
          <a:xfrm>
            <a:off x="10869294"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1">
  <p:cSld name="OBJECT_1_2_1">
    <p:bg>
      <p:bgPr>
        <a:solidFill>
          <a:schemeClr val="lt1"/>
        </a:solidFill>
      </p:bgPr>
    </p:bg>
    <p:spTree>
      <p:nvGrpSpPr>
        <p:cNvPr id="793" name="Shape 793"/>
        <p:cNvGrpSpPr/>
        <p:nvPr/>
      </p:nvGrpSpPr>
      <p:grpSpPr>
        <a:xfrm>
          <a:off x="0" y="0"/>
          <a:ext cx="0" cy="0"/>
          <a:chOff x="0" y="0"/>
          <a:chExt cx="0" cy="0"/>
        </a:xfrm>
      </p:grpSpPr>
      <p:sp>
        <p:nvSpPr>
          <p:cNvPr id="794" name="Google Shape;794;p108"/>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_2">
    <p:bg>
      <p:bgPr>
        <a:solidFill>
          <a:schemeClr val="lt1"/>
        </a:solidFill>
      </p:bgPr>
    </p:bg>
    <p:spTree>
      <p:nvGrpSpPr>
        <p:cNvPr id="795" name="Shape 795"/>
        <p:cNvGrpSpPr/>
        <p:nvPr/>
      </p:nvGrpSpPr>
      <p:grpSpPr>
        <a:xfrm>
          <a:off x="0" y="0"/>
          <a:ext cx="0" cy="0"/>
          <a:chOff x="0" y="0"/>
          <a:chExt cx="0" cy="0"/>
        </a:xfrm>
      </p:grpSpPr>
      <p:sp>
        <p:nvSpPr>
          <p:cNvPr id="796" name="Google Shape;796;p10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97" name="Google Shape;797;p10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98" name="Google Shape;798;p109"/>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4">
  <p:cSld name="OBJECT_1_2_7">
    <p:bg>
      <p:bgPr>
        <a:solidFill>
          <a:schemeClr val="lt1"/>
        </a:solidFill>
      </p:bgPr>
    </p:bg>
    <p:spTree>
      <p:nvGrpSpPr>
        <p:cNvPr id="799" name="Shape 799"/>
        <p:cNvGrpSpPr/>
        <p:nvPr/>
      </p:nvGrpSpPr>
      <p:grpSpPr>
        <a:xfrm>
          <a:off x="0" y="0"/>
          <a:ext cx="0" cy="0"/>
          <a:chOff x="0" y="0"/>
          <a:chExt cx="0" cy="0"/>
        </a:xfrm>
      </p:grpSpPr>
      <p:sp>
        <p:nvSpPr>
          <p:cNvPr id="800" name="Google Shape;800;p11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01" name="Google Shape;801;p11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02" name="Google Shape;802;p11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3">
  <p:cSld name="OBJECT_1_2_6">
    <p:bg>
      <p:bgPr>
        <a:solidFill>
          <a:schemeClr val="lt1"/>
        </a:solidFill>
      </p:bgPr>
    </p:bg>
    <p:spTree>
      <p:nvGrpSpPr>
        <p:cNvPr id="803" name="Shape 803"/>
        <p:cNvGrpSpPr/>
        <p:nvPr/>
      </p:nvGrpSpPr>
      <p:grpSpPr>
        <a:xfrm>
          <a:off x="0" y="0"/>
          <a:ext cx="0" cy="0"/>
          <a:chOff x="0" y="0"/>
          <a:chExt cx="0" cy="0"/>
        </a:xfrm>
      </p:grpSpPr>
      <p:sp>
        <p:nvSpPr>
          <p:cNvPr id="804" name="Google Shape;804;p11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05" name="Google Shape;805;p11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06" name="Google Shape;806;p11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09" name="Shape 109"/>
        <p:cNvGrpSpPr/>
        <p:nvPr/>
      </p:nvGrpSpPr>
      <p:grpSpPr>
        <a:xfrm>
          <a:off x="0" y="0"/>
          <a:ext cx="0" cy="0"/>
          <a:chOff x="0" y="0"/>
          <a:chExt cx="0" cy="0"/>
        </a:xfrm>
      </p:grpSpPr>
      <p:sp>
        <p:nvSpPr>
          <p:cNvPr id="110" name="Google Shape;110;p1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1" name="Google Shape;111;p13"/>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2" name="Google Shape;112;p13"/>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3" name="Google Shape;113;p13"/>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4" name="Google Shape;114;p13"/>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15" name="Google Shape;115;p1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16" name="Shape 116"/>
        <p:cNvGrpSpPr/>
        <p:nvPr/>
      </p:nvGrpSpPr>
      <p:grpSpPr>
        <a:xfrm>
          <a:off x="0" y="0"/>
          <a:ext cx="0" cy="0"/>
          <a:chOff x="0" y="0"/>
          <a:chExt cx="0" cy="0"/>
        </a:xfrm>
      </p:grpSpPr>
      <p:sp>
        <p:nvSpPr>
          <p:cNvPr id="117" name="Google Shape;117;p1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8" name="Google Shape;118;p14"/>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 name="Google Shape;119;p14"/>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0" name="Google Shape;120;p14"/>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1" name="Google Shape;121;p14"/>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2" name="Google Shape;122;p1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23" name="Shape 123"/>
        <p:cNvGrpSpPr/>
        <p:nvPr/>
      </p:nvGrpSpPr>
      <p:grpSpPr>
        <a:xfrm>
          <a:off x="0" y="0"/>
          <a:ext cx="0" cy="0"/>
          <a:chOff x="0" y="0"/>
          <a:chExt cx="0" cy="0"/>
        </a:xfrm>
      </p:grpSpPr>
      <p:sp>
        <p:nvSpPr>
          <p:cNvPr id="124" name="Google Shape;124;p15"/>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 name="Google Shape;125;p1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6" name="Google Shape;126;p15"/>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27" name="Google Shape;127;p15"/>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8" name="Google Shape;128;p1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29" name="Shape 129"/>
        <p:cNvGrpSpPr/>
        <p:nvPr/>
      </p:nvGrpSpPr>
      <p:grpSpPr>
        <a:xfrm>
          <a:off x="0" y="0"/>
          <a:ext cx="0" cy="0"/>
          <a:chOff x="0" y="0"/>
          <a:chExt cx="0" cy="0"/>
        </a:xfrm>
      </p:grpSpPr>
      <p:sp>
        <p:nvSpPr>
          <p:cNvPr id="130" name="Google Shape;130;p16"/>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16"/>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2" name="Google Shape;132;p16"/>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3" name="Google Shape;133;p16"/>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4" name="Google Shape;134;p1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5" name="Google Shape;135;p1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6" name="Google Shape;136;p16"/>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7" name="Google Shape;137;p16"/>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8" name="Google Shape;138;p16"/>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9" name="Google Shape;139;p16"/>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40" name="Google Shape;140;p1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41" name="Shape 141"/>
        <p:cNvGrpSpPr/>
        <p:nvPr/>
      </p:nvGrpSpPr>
      <p:grpSpPr>
        <a:xfrm>
          <a:off x="0" y="0"/>
          <a:ext cx="0" cy="0"/>
          <a:chOff x="0" y="0"/>
          <a:chExt cx="0" cy="0"/>
        </a:xfrm>
      </p:grpSpPr>
      <p:sp>
        <p:nvSpPr>
          <p:cNvPr id="142" name="Google Shape;142;p17"/>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3" name="Google Shape;143;p1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44" name="Shape 144"/>
        <p:cNvGrpSpPr/>
        <p:nvPr/>
      </p:nvGrpSpPr>
      <p:grpSpPr>
        <a:xfrm>
          <a:off x="0" y="0"/>
          <a:ext cx="0" cy="0"/>
          <a:chOff x="0" y="0"/>
          <a:chExt cx="0" cy="0"/>
        </a:xfrm>
      </p:grpSpPr>
      <p:sp>
        <p:nvSpPr>
          <p:cNvPr id="145" name="Google Shape;145;p1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18"/>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7" name="Shape 147"/>
        <p:cNvGrpSpPr/>
        <p:nvPr/>
      </p:nvGrpSpPr>
      <p:grpSpPr>
        <a:xfrm>
          <a:off x="0" y="0"/>
          <a:ext cx="0" cy="0"/>
          <a:chOff x="0" y="0"/>
          <a:chExt cx="0" cy="0"/>
        </a:xfrm>
      </p:grpSpPr>
      <p:sp>
        <p:nvSpPr>
          <p:cNvPr id="148" name="Google Shape;148;p19"/>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9" name="Google Shape;149;p1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50" name="Shape 150"/>
        <p:cNvGrpSpPr/>
        <p:nvPr/>
      </p:nvGrpSpPr>
      <p:grpSpPr>
        <a:xfrm>
          <a:off x="0" y="0"/>
          <a:ext cx="0" cy="0"/>
          <a:chOff x="0" y="0"/>
          <a:chExt cx="0" cy="0"/>
        </a:xfrm>
      </p:grpSpPr>
      <p:sp>
        <p:nvSpPr>
          <p:cNvPr id="151" name="Google Shape;151;p20"/>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2" name="Google Shape;152;p20"/>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53" name="Shape 153"/>
        <p:cNvGrpSpPr/>
        <p:nvPr/>
      </p:nvGrpSpPr>
      <p:grpSpPr>
        <a:xfrm>
          <a:off x="0" y="0"/>
          <a:ext cx="0" cy="0"/>
          <a:chOff x="0" y="0"/>
          <a:chExt cx="0" cy="0"/>
        </a:xfrm>
      </p:grpSpPr>
      <p:sp>
        <p:nvSpPr>
          <p:cNvPr id="154" name="Google Shape;154;p21"/>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5" name="Google Shape;155;p2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56" name="Google Shape;156;p21"/>
          <p:cNvPicPr preferRelativeResize="0"/>
          <p:nvPr/>
        </p:nvPicPr>
        <p:blipFill>
          <a:blip r:embed="rId2">
            <a:alphaModFix/>
          </a:blip>
          <a:stretch>
            <a:fillRect/>
          </a:stretch>
        </p:blipFill>
        <p:spPr>
          <a:xfrm>
            <a:off x="10669156" y="6474098"/>
            <a:ext cx="188420" cy="18842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27" name="Shape 27"/>
        <p:cNvGrpSpPr/>
        <p:nvPr/>
      </p:nvGrpSpPr>
      <p:grpSpPr>
        <a:xfrm>
          <a:off x="0" y="0"/>
          <a:ext cx="0" cy="0"/>
          <a:chOff x="0" y="0"/>
          <a:chExt cx="0" cy="0"/>
        </a:xfrm>
      </p:grpSpPr>
      <p:sp>
        <p:nvSpPr>
          <p:cNvPr id="28" name="Google Shape;28;p4"/>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9" name="Google Shape;29;p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0" name="Google Shape;30;p4"/>
          <p:cNvPicPr preferRelativeResize="0"/>
          <p:nvPr/>
        </p:nvPicPr>
        <p:blipFill>
          <a:blip r:embed="rId2">
            <a:alphaModFix/>
          </a:blip>
          <a:stretch>
            <a:fillRect/>
          </a:stretch>
        </p:blipFill>
        <p:spPr>
          <a:xfrm>
            <a:off x="762000" y="609606"/>
            <a:ext cx="2558261" cy="406974"/>
          </a:xfrm>
          <a:prstGeom prst="rect">
            <a:avLst/>
          </a:prstGeom>
          <a:noFill/>
          <a:ln>
            <a:noFill/>
          </a:ln>
        </p:spPr>
      </p:pic>
      <p:cxnSp>
        <p:nvCxnSpPr>
          <p:cNvPr id="31" name="Google Shape;31;p4"/>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2" name="Google Shape;32;p4"/>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 name="Google Shape;33;p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4" name="Google Shape;34;p4"/>
          <p:cNvPicPr preferRelativeResize="0"/>
          <p:nvPr/>
        </p:nvPicPr>
        <p:blipFill>
          <a:blip r:embed="rId3">
            <a:alphaModFix/>
          </a:blip>
          <a:stretch>
            <a:fillRect/>
          </a:stretch>
        </p:blipFill>
        <p:spPr>
          <a:xfrm>
            <a:off x="6539595" y="608138"/>
            <a:ext cx="5650993" cy="564172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57" name="Shape 157"/>
        <p:cNvGrpSpPr/>
        <p:nvPr/>
      </p:nvGrpSpPr>
      <p:grpSpPr>
        <a:xfrm>
          <a:off x="0" y="0"/>
          <a:ext cx="0" cy="0"/>
          <a:chOff x="0" y="0"/>
          <a:chExt cx="0" cy="0"/>
        </a:xfrm>
      </p:grpSpPr>
      <p:sp>
        <p:nvSpPr>
          <p:cNvPr id="158" name="Google Shape;158;p2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9" name="Google Shape;159;p22"/>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 name="Google Shape;160;p2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22"/>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 name="Google Shape;162;p22"/>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3" name="Google Shape;163;p22"/>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4" name="Google Shape;164;p22"/>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5" name="Google Shape;165;p22"/>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22"/>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 name="Google Shape;167;p22"/>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68" name="Shape 168"/>
        <p:cNvGrpSpPr/>
        <p:nvPr/>
      </p:nvGrpSpPr>
      <p:grpSpPr>
        <a:xfrm>
          <a:off x="0" y="0"/>
          <a:ext cx="0" cy="0"/>
          <a:chOff x="0" y="0"/>
          <a:chExt cx="0" cy="0"/>
        </a:xfrm>
      </p:grpSpPr>
      <p:sp>
        <p:nvSpPr>
          <p:cNvPr id="169" name="Google Shape;169;p23"/>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0" name="Google Shape;170;p23"/>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71" name="Google Shape;171;p23"/>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72" name="Google Shape;172;p23"/>
          <p:cNvCxnSpPr>
            <a:stCxn id="171"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73" name="Google Shape;173;p23"/>
          <p:cNvCxnSpPr>
            <a:stCxn id="169"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74" name="Google Shape;174;p23"/>
          <p:cNvCxnSpPr>
            <a:stCxn id="170"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23"/>
          <p:cNvCxnSpPr>
            <a:stCxn id="171"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23"/>
          <p:cNvCxnSpPr>
            <a:stCxn id="170"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77" name="Google Shape;177;p23"/>
          <p:cNvCxnSpPr>
            <a:stCxn id="169"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178" name="Google Shape;178;p2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9" name="Google Shape;179;p23"/>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0" name="Google Shape;180;p2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3"/>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2" name="Google Shape;182;p23"/>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3" name="Google Shape;183;p23"/>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4" name="Google Shape;184;p23"/>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5" name="Google Shape;185;p23"/>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6" name="Google Shape;186;p23"/>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7" name="Google Shape;187;p23"/>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88" name="Shape 188"/>
        <p:cNvGrpSpPr/>
        <p:nvPr/>
      </p:nvGrpSpPr>
      <p:grpSpPr>
        <a:xfrm>
          <a:off x="0" y="0"/>
          <a:ext cx="0" cy="0"/>
          <a:chOff x="0" y="0"/>
          <a:chExt cx="0" cy="0"/>
        </a:xfrm>
      </p:grpSpPr>
      <p:sp>
        <p:nvSpPr>
          <p:cNvPr id="189" name="Google Shape;189;p2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0" name="Google Shape;190;p24"/>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1" name="Google Shape;191;p24"/>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2" name="Google Shape;192;p2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4"/>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4" name="Google Shape;194;p24"/>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5" name="Google Shape;195;p24"/>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196" name="Google Shape;196;p24"/>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7" name="Google Shape;197;p24"/>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8" name="Google Shape;198;p24"/>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9" name="Google Shape;199;p24"/>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00" name="Google Shape;200;p24"/>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1" name="Google Shape;201;p24"/>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2" name="Google Shape;202;p24"/>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3" name="Google Shape;203;p24"/>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4" name="Google Shape;204;p24"/>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05" name="Shape 205"/>
        <p:cNvGrpSpPr/>
        <p:nvPr/>
      </p:nvGrpSpPr>
      <p:grpSpPr>
        <a:xfrm>
          <a:off x="0" y="0"/>
          <a:ext cx="0" cy="0"/>
          <a:chOff x="0" y="0"/>
          <a:chExt cx="0" cy="0"/>
        </a:xfrm>
      </p:grpSpPr>
      <p:sp>
        <p:nvSpPr>
          <p:cNvPr id="206" name="Google Shape;206;p2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7" name="Google Shape;207;p25"/>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8" name="Google Shape;208;p2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09" name="Google Shape;209;p25"/>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0" name="Google Shape;210;p25"/>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 name="Google Shape;211;p25"/>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 name="Google Shape;212;p25"/>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213" name="Google Shape;213;p25"/>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 name="Google Shape;214;p25"/>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5" name="Google Shape;215;p25"/>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16" name="Shape 216"/>
        <p:cNvGrpSpPr/>
        <p:nvPr/>
      </p:nvGrpSpPr>
      <p:grpSpPr>
        <a:xfrm>
          <a:off x="0" y="0"/>
          <a:ext cx="0" cy="0"/>
          <a:chOff x="0" y="0"/>
          <a:chExt cx="0" cy="0"/>
        </a:xfrm>
      </p:grpSpPr>
      <p:sp>
        <p:nvSpPr>
          <p:cNvPr id="217" name="Google Shape;217;p26"/>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8" name="Google Shape;218;p26"/>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9" name="Google Shape;219;p26"/>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20" name="Google Shape;220;p26"/>
          <p:cNvCxnSpPr>
            <a:stCxn id="219"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6"/>
          <p:cNvCxnSpPr>
            <a:stCxn id="217"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26"/>
          <p:cNvCxnSpPr>
            <a:stCxn id="218"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26"/>
          <p:cNvCxnSpPr>
            <a:stCxn id="219"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6"/>
          <p:cNvCxnSpPr>
            <a:stCxn id="218"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26"/>
          <p:cNvCxnSpPr>
            <a:stCxn id="217"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2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27" name="Google Shape;227;p26"/>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8" name="Google Shape;228;p2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29" name="Google Shape;229;p26"/>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0" name="Google Shape;230;p26"/>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1" name="Google Shape;231;p26"/>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2" name="Google Shape;232;p26"/>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3" name="Google Shape;233;p26"/>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4" name="Google Shape;234;p26"/>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5" name="Google Shape;235;p26"/>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36" name="Shape 236"/>
        <p:cNvGrpSpPr/>
        <p:nvPr/>
      </p:nvGrpSpPr>
      <p:grpSpPr>
        <a:xfrm>
          <a:off x="0" y="0"/>
          <a:ext cx="0" cy="0"/>
          <a:chOff x="0" y="0"/>
          <a:chExt cx="0" cy="0"/>
        </a:xfrm>
      </p:grpSpPr>
      <p:sp>
        <p:nvSpPr>
          <p:cNvPr id="237" name="Google Shape;237;p2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8" name="Google Shape;238;p27"/>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9" name="Google Shape;239;p27"/>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0" name="Google Shape;240;p2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27"/>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2" name="Google Shape;242;p27"/>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3" name="Google Shape;243;p27"/>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244" name="Google Shape;244;p27"/>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5" name="Google Shape;245;p27"/>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6" name="Google Shape;246;p27"/>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7" name="Google Shape;247;p27"/>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8" name="Google Shape;248;p27"/>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7"/>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27"/>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27"/>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27"/>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53" name="Shape 253"/>
        <p:cNvGrpSpPr/>
        <p:nvPr/>
      </p:nvGrpSpPr>
      <p:grpSpPr>
        <a:xfrm>
          <a:off x="0" y="0"/>
          <a:ext cx="0" cy="0"/>
          <a:chOff x="0" y="0"/>
          <a:chExt cx="0" cy="0"/>
        </a:xfrm>
      </p:grpSpPr>
      <p:pic>
        <p:nvPicPr>
          <p:cNvPr id="254" name="Google Shape;254;p28"/>
          <p:cNvPicPr preferRelativeResize="0"/>
          <p:nvPr/>
        </p:nvPicPr>
        <p:blipFill rotWithShape="1">
          <a:blip r:embed="rId2">
            <a:alphaModFix/>
          </a:blip>
          <a:srcRect b="0" l="0" r="0" t="0"/>
          <a:stretch/>
        </p:blipFill>
        <p:spPr>
          <a:xfrm>
            <a:off x="3021967" y="2819733"/>
            <a:ext cx="6146561" cy="974266"/>
          </a:xfrm>
          <a:prstGeom prst="rect">
            <a:avLst/>
          </a:prstGeom>
          <a:noFill/>
          <a:ln>
            <a:noFill/>
          </a:ln>
        </p:spPr>
      </p:pic>
      <p:sp>
        <p:nvSpPr>
          <p:cNvPr id="255" name="Google Shape;255;p2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56" name="Shape 256"/>
        <p:cNvGrpSpPr/>
        <p:nvPr/>
      </p:nvGrpSpPr>
      <p:grpSpPr>
        <a:xfrm>
          <a:off x="0" y="0"/>
          <a:ext cx="0" cy="0"/>
          <a:chOff x="0" y="0"/>
          <a:chExt cx="0" cy="0"/>
        </a:xfrm>
      </p:grpSpPr>
      <p:pic>
        <p:nvPicPr>
          <p:cNvPr id="257" name="Google Shape;257;p29"/>
          <p:cNvPicPr preferRelativeResize="0"/>
          <p:nvPr/>
        </p:nvPicPr>
        <p:blipFill>
          <a:blip r:embed="rId2">
            <a:alphaModFix/>
          </a:blip>
          <a:stretch>
            <a:fillRect/>
          </a:stretch>
        </p:blipFill>
        <p:spPr>
          <a:xfrm>
            <a:off x="3021951" y="2819748"/>
            <a:ext cx="6146563" cy="977790"/>
          </a:xfrm>
          <a:prstGeom prst="rect">
            <a:avLst/>
          </a:prstGeom>
          <a:noFill/>
          <a:ln>
            <a:noFill/>
          </a:ln>
        </p:spPr>
      </p:pic>
      <p:sp>
        <p:nvSpPr>
          <p:cNvPr id="258" name="Google Shape;258;p2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9" name="Shape 259"/>
        <p:cNvGrpSpPr/>
        <p:nvPr/>
      </p:nvGrpSpPr>
      <p:grpSpPr>
        <a:xfrm>
          <a:off x="0" y="0"/>
          <a:ext cx="0" cy="0"/>
          <a:chOff x="0" y="0"/>
          <a:chExt cx="0" cy="0"/>
        </a:xfrm>
      </p:grpSpPr>
      <p:sp>
        <p:nvSpPr>
          <p:cNvPr id="260" name="Google Shape;260;p3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2">
    <p:spTree>
      <p:nvGrpSpPr>
        <p:cNvPr id="261" name="Shape 261"/>
        <p:cNvGrpSpPr/>
        <p:nvPr/>
      </p:nvGrpSpPr>
      <p:grpSpPr>
        <a:xfrm>
          <a:off x="0" y="0"/>
          <a:ext cx="0" cy="0"/>
          <a:chOff x="0" y="0"/>
          <a:chExt cx="0" cy="0"/>
        </a:xfrm>
      </p:grpSpPr>
      <p:sp>
        <p:nvSpPr>
          <p:cNvPr id="262" name="Google Shape;262;p31"/>
          <p:cNvSpPr txBox="1"/>
          <p:nvPr>
            <p:ph type="title"/>
          </p:nvPr>
        </p:nvSpPr>
        <p:spPr>
          <a:xfrm>
            <a:off x="457200" y="9510"/>
            <a:ext cx="11256300" cy="9969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63" name="Google Shape;263;p31"/>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2750" lvl="0" marL="457200" rtl="0" algn="l">
              <a:lnSpc>
                <a:spcPct val="100000"/>
              </a:lnSpc>
              <a:spcBef>
                <a:spcPts val="0"/>
              </a:spcBef>
              <a:spcAft>
                <a:spcPts val="0"/>
              </a:spcAft>
              <a:buSzPts val="29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264" name="Google Shape;264;p31"/>
          <p:cNvSpPr txBox="1"/>
          <p:nvPr>
            <p:ph idx="2" type="body"/>
          </p:nvPr>
        </p:nvSpPr>
        <p:spPr>
          <a:xfrm>
            <a:off x="457199" y="1006206"/>
            <a:ext cx="11256300" cy="301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SzPts val="1600"/>
              <a:buFont typeface="Barlow"/>
              <a:buNone/>
              <a:defRPr sz="2000">
                <a:solidFill>
                  <a:schemeClr val="accent1"/>
                </a:solidFill>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5" name="Shape 35"/>
        <p:cNvGrpSpPr/>
        <p:nvPr/>
      </p:nvGrpSpPr>
      <p:grpSpPr>
        <a:xfrm>
          <a:off x="0" y="0"/>
          <a:ext cx="0" cy="0"/>
          <a:chOff x="0" y="0"/>
          <a:chExt cx="0" cy="0"/>
        </a:xfrm>
      </p:grpSpPr>
      <p:sp>
        <p:nvSpPr>
          <p:cNvPr id="36" name="Google Shape;36;p5"/>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7" name="Google Shape;37;p5"/>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8" name="Google Shape;38;p5"/>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39" name="Google Shape;39;p5"/>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0" name="Google Shape;40;p5"/>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1" name="Google Shape;41;p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265" name="Shape 26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
    <p:bg>
      <p:bgPr>
        <a:solidFill>
          <a:schemeClr val="lt1"/>
        </a:solidFill>
      </p:bgPr>
    </p:bg>
    <p:spTree>
      <p:nvGrpSpPr>
        <p:cNvPr id="266" name="Shape 266"/>
        <p:cNvGrpSpPr/>
        <p:nvPr/>
      </p:nvGrpSpPr>
      <p:grpSpPr>
        <a:xfrm>
          <a:off x="0" y="0"/>
          <a:ext cx="0" cy="0"/>
          <a:chOff x="0" y="0"/>
          <a:chExt cx="0" cy="0"/>
        </a:xfrm>
      </p:grpSpPr>
      <p:sp>
        <p:nvSpPr>
          <p:cNvPr id="267" name="Google Shape;267;p3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8" name="Google Shape;268;p3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69" name="Google Shape;269;p33"/>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OBJECT_1_1">
    <p:bg>
      <p:bgPr>
        <a:solidFill>
          <a:schemeClr val="dk1"/>
        </a:solidFill>
      </p:bgPr>
    </p:bg>
    <p:spTree>
      <p:nvGrpSpPr>
        <p:cNvPr id="270" name="Shape 270"/>
        <p:cNvGrpSpPr/>
        <p:nvPr/>
      </p:nvGrpSpPr>
      <p:grpSpPr>
        <a:xfrm>
          <a:off x="0" y="0"/>
          <a:ext cx="0" cy="0"/>
          <a:chOff x="0" y="0"/>
          <a:chExt cx="0" cy="0"/>
        </a:xfrm>
      </p:grpSpPr>
      <p:sp>
        <p:nvSpPr>
          <p:cNvPr id="271" name="Google Shape;271;p3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2" name="Google Shape;272;p3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p:txBody>
      </p:sp>
      <p:sp>
        <p:nvSpPr>
          <p:cNvPr id="273" name="Google Shape;273;p3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pic>
        <p:nvPicPr>
          <p:cNvPr id="274" name="Google Shape;274;p34"/>
          <p:cNvPicPr preferRelativeResize="0"/>
          <p:nvPr/>
        </p:nvPicPr>
        <p:blipFill>
          <a:blip r:embed="rId2">
            <a:alphaModFix/>
          </a:blip>
          <a:stretch>
            <a:fillRect/>
          </a:stretch>
        </p:blipFill>
        <p:spPr>
          <a:xfrm>
            <a:off x="761991"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275" name="Shape 275"/>
        <p:cNvGrpSpPr/>
        <p:nvPr/>
      </p:nvGrpSpPr>
      <p:grpSpPr>
        <a:xfrm>
          <a:off x="0" y="0"/>
          <a:ext cx="0" cy="0"/>
          <a:chOff x="0" y="0"/>
          <a:chExt cx="0" cy="0"/>
        </a:xfrm>
      </p:grpSpPr>
      <p:sp>
        <p:nvSpPr>
          <p:cNvPr id="276" name="Google Shape;276;p35"/>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77" name="Google Shape;277;p35"/>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278" name="Google Shape;278;p35"/>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OBJECT_1_2_6">
    <p:bg>
      <p:bgPr>
        <a:solidFill>
          <a:schemeClr val="lt1"/>
        </a:solidFill>
      </p:bgPr>
    </p:bg>
    <p:spTree>
      <p:nvGrpSpPr>
        <p:cNvPr id="279" name="Shape 279"/>
        <p:cNvGrpSpPr/>
        <p:nvPr/>
      </p:nvGrpSpPr>
      <p:grpSpPr>
        <a:xfrm>
          <a:off x="0" y="0"/>
          <a:ext cx="0" cy="0"/>
          <a:chOff x="0" y="0"/>
          <a:chExt cx="0" cy="0"/>
        </a:xfrm>
      </p:grpSpPr>
      <p:sp>
        <p:nvSpPr>
          <p:cNvPr id="280" name="Google Shape;280;p3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81" name="Google Shape;281;p36"/>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82" name="Google Shape;282;p3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 One Column Dark">
  <p:cSld name="OBJECT_2_1_1_1_2_1_2">
    <p:bg>
      <p:bgPr>
        <a:solidFill>
          <a:schemeClr val="dk1"/>
        </a:solidFill>
      </p:bgPr>
    </p:bg>
    <p:spTree>
      <p:nvGrpSpPr>
        <p:cNvPr id="283" name="Shape 283"/>
        <p:cNvGrpSpPr/>
        <p:nvPr/>
      </p:nvGrpSpPr>
      <p:grpSpPr>
        <a:xfrm>
          <a:off x="0" y="0"/>
          <a:ext cx="0" cy="0"/>
          <a:chOff x="0" y="0"/>
          <a:chExt cx="0" cy="0"/>
        </a:xfrm>
      </p:grpSpPr>
      <p:sp>
        <p:nvSpPr>
          <p:cNvPr id="284" name="Google Shape;284;p37"/>
          <p:cNvSpPr/>
          <p:nvPr/>
        </p:nvSpPr>
        <p:spPr>
          <a:xfrm>
            <a:off x="609603" y="1775625"/>
            <a:ext cx="10987800" cy="44727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2"/>
              </a:buClr>
              <a:buSzPts val="4000"/>
              <a:buFont typeface="DM Sans Medium"/>
              <a:buNone/>
              <a:defRPr i="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86" name="Google Shape;286;p37"/>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87" name="Google Shape;287;p37"/>
          <p:cNvSpPr txBox="1"/>
          <p:nvPr>
            <p:ph idx="2" type="body"/>
          </p:nvPr>
        </p:nvSpPr>
        <p:spPr>
          <a:xfrm>
            <a:off x="766167" y="2387049"/>
            <a:ext cx="10660800" cy="36981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88" name="Google Shape;288;p37"/>
          <p:cNvSpPr txBox="1"/>
          <p:nvPr>
            <p:ph idx="3" type="subTitle"/>
          </p:nvPr>
        </p:nvSpPr>
        <p:spPr>
          <a:xfrm>
            <a:off x="764991" y="1970325"/>
            <a:ext cx="106608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2000"/>
              <a:buNone/>
              <a:defRPr b="1" sz="20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pic>
        <p:nvPicPr>
          <p:cNvPr id="289" name="Google Shape;289;p37"/>
          <p:cNvPicPr preferRelativeResize="0"/>
          <p:nvPr/>
        </p:nvPicPr>
        <p:blipFill rotWithShape="1">
          <a:blip r:embed="rId2">
            <a:alphaModFix/>
          </a:blip>
          <a:srcRect b="0" l="0" r="0" t="0"/>
          <a:stretch/>
        </p:blipFill>
        <p:spPr>
          <a:xfrm>
            <a:off x="761991" y="6442171"/>
            <a:ext cx="773307" cy="23034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290" name="Shape 290"/>
        <p:cNvGrpSpPr/>
        <p:nvPr/>
      </p:nvGrpSpPr>
      <p:grpSpPr>
        <a:xfrm>
          <a:off x="0" y="0"/>
          <a:ext cx="0" cy="0"/>
          <a:chOff x="0" y="0"/>
          <a:chExt cx="0" cy="0"/>
        </a:xfrm>
      </p:grpSpPr>
      <p:sp>
        <p:nvSpPr>
          <p:cNvPr id="291" name="Google Shape;291;p38"/>
          <p:cNvSpPr txBox="1"/>
          <p:nvPr>
            <p:ph type="title"/>
          </p:nvPr>
        </p:nvSpPr>
        <p:spPr>
          <a:xfrm>
            <a:off x="466012" y="1393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292" name="Google Shape;292;p38"/>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rtl="0" algn="l">
              <a:lnSpc>
                <a:spcPct val="90000"/>
              </a:lnSpc>
              <a:spcBef>
                <a:spcPts val="1100"/>
              </a:spcBef>
              <a:spcAft>
                <a:spcPts val="0"/>
              </a:spcAft>
              <a:buClr>
                <a:schemeClr val="accent2"/>
              </a:buClr>
              <a:buSzPts val="2800"/>
              <a:buFont typeface="Noto Sans Symbols"/>
              <a:buChar char="▪"/>
              <a:defRPr/>
            </a:lvl1pPr>
            <a:lvl2pPr indent="-381000" lvl="1" marL="914400" rtl="0" algn="l">
              <a:lnSpc>
                <a:spcPct val="90000"/>
              </a:lnSpc>
              <a:spcBef>
                <a:spcPts val="500"/>
              </a:spcBef>
              <a:spcAft>
                <a:spcPts val="0"/>
              </a:spcAft>
              <a:buClr>
                <a:schemeClr val="accent2"/>
              </a:buClr>
              <a:buSzPts val="2400"/>
              <a:buFont typeface="Barlow"/>
              <a:buChar char="▪"/>
              <a:defRPr sz="2400">
                <a:latin typeface="Barlow"/>
                <a:ea typeface="Barlow"/>
                <a:cs typeface="Barlow"/>
                <a:sym typeface="Barlow"/>
              </a:defRPr>
            </a:lvl2pPr>
            <a:lvl3pPr indent="-355600" lvl="2" marL="1371600" rtl="0" algn="l">
              <a:lnSpc>
                <a:spcPct val="90000"/>
              </a:lnSpc>
              <a:spcBef>
                <a:spcPts val="500"/>
              </a:spcBef>
              <a:spcAft>
                <a:spcPts val="0"/>
              </a:spcAft>
              <a:buClr>
                <a:schemeClr val="accent2"/>
              </a:buClr>
              <a:buSzPts val="2000"/>
              <a:buFont typeface="Barlow"/>
              <a:buChar char="▪"/>
              <a:defRPr sz="2000">
                <a:latin typeface="Barlow"/>
                <a:ea typeface="Barlow"/>
                <a:cs typeface="Barlow"/>
                <a:sym typeface="Barlow"/>
              </a:defRPr>
            </a:lvl3pPr>
            <a:lvl4pPr indent="-349250" lvl="3" marL="1828800" rtl="0" algn="l">
              <a:lnSpc>
                <a:spcPct val="90000"/>
              </a:lnSpc>
              <a:spcBef>
                <a:spcPts val="500"/>
              </a:spcBef>
              <a:spcAft>
                <a:spcPts val="0"/>
              </a:spcAft>
              <a:buClr>
                <a:schemeClr val="accent2"/>
              </a:buClr>
              <a:buSzPts val="1900"/>
              <a:buFont typeface="Barlow"/>
              <a:buChar char="▪"/>
              <a:defRPr sz="1900">
                <a:latin typeface="Barlow"/>
                <a:ea typeface="Barlow"/>
                <a:cs typeface="Barlow"/>
                <a:sym typeface="Barlow"/>
              </a:defRPr>
            </a:lvl4pPr>
            <a:lvl5pPr indent="-323850" lvl="4" marL="2286000" rtl="0" algn="l">
              <a:lnSpc>
                <a:spcPct val="90000"/>
              </a:lnSpc>
              <a:spcBef>
                <a:spcPts val="500"/>
              </a:spcBef>
              <a:spcAft>
                <a:spcPts val="0"/>
              </a:spcAft>
              <a:buClr>
                <a:schemeClr val="accent2"/>
              </a:buClr>
              <a:buSzPts val="1500"/>
              <a:buFont typeface="Barlow"/>
              <a:buChar char="▪"/>
              <a:defRPr sz="1600">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6pPr>
            <a:lvl7pPr indent="-349250" lvl="6" marL="32004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7pPr>
            <a:lvl8pPr indent="-349250" lvl="7" marL="36576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8pPr>
            <a:lvl9pPr indent="-349250" lvl="8" marL="41148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1_7 Content A - Basic">
    <p:bg>
      <p:bgPr>
        <a:solidFill>
          <a:schemeClr val="dk2"/>
        </a:solidFill>
      </p:bgPr>
    </p:bg>
    <p:spTree>
      <p:nvGrpSpPr>
        <p:cNvPr id="293" name="Shape 293"/>
        <p:cNvGrpSpPr/>
        <p:nvPr/>
      </p:nvGrpSpPr>
      <p:grpSpPr>
        <a:xfrm>
          <a:off x="0" y="0"/>
          <a:ext cx="0" cy="0"/>
          <a:chOff x="0" y="0"/>
          <a:chExt cx="0" cy="0"/>
        </a:xfrm>
      </p:grpSpPr>
      <p:sp>
        <p:nvSpPr>
          <p:cNvPr id="294" name="Google Shape;294;p3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95" name="Google Shape;295;p39"/>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96" name="Google Shape;296;p39"/>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_1">
    <p:bg>
      <p:bgPr>
        <a:solidFill>
          <a:schemeClr val="dk2"/>
        </a:solidFill>
      </p:bgPr>
    </p:bg>
    <p:spTree>
      <p:nvGrpSpPr>
        <p:cNvPr id="297" name="Shape 297"/>
        <p:cNvGrpSpPr/>
        <p:nvPr/>
      </p:nvGrpSpPr>
      <p:grpSpPr>
        <a:xfrm>
          <a:off x="0" y="0"/>
          <a:ext cx="0" cy="0"/>
          <a:chOff x="0" y="0"/>
          <a:chExt cx="0" cy="0"/>
        </a:xfrm>
      </p:grpSpPr>
      <p:sp>
        <p:nvSpPr>
          <p:cNvPr id="298" name="Google Shape;298;p4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99" name="Google Shape;299;p40"/>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00" name="Google Shape;300;p40"/>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showMasterSp="0">
  <p:cSld name="1_7 Content A - Basic 3">
    <p:bg>
      <p:bgPr>
        <a:solidFill>
          <a:schemeClr val="dk2"/>
        </a:solidFill>
      </p:bgPr>
    </p:bg>
    <p:spTree>
      <p:nvGrpSpPr>
        <p:cNvPr id="301" name="Shape 301"/>
        <p:cNvGrpSpPr/>
        <p:nvPr/>
      </p:nvGrpSpPr>
      <p:grpSpPr>
        <a:xfrm>
          <a:off x="0" y="0"/>
          <a:ext cx="0" cy="0"/>
          <a:chOff x="0" y="0"/>
          <a:chExt cx="0" cy="0"/>
        </a:xfrm>
      </p:grpSpPr>
      <p:sp>
        <p:nvSpPr>
          <p:cNvPr id="302" name="Google Shape;302;p4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 name="Google Shape;44;p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5" name="Google Shape;45;p6"/>
          <p:cNvPicPr preferRelativeResize="0"/>
          <p:nvPr/>
        </p:nvPicPr>
        <p:blipFill>
          <a:blip r:embed="rId2">
            <a:alphaModFix/>
          </a:blip>
          <a:stretch>
            <a:fillRect/>
          </a:stretch>
        </p:blipFill>
        <p:spPr>
          <a:xfrm>
            <a:off x="762000" y="609606"/>
            <a:ext cx="2558261" cy="406974"/>
          </a:xfrm>
          <a:prstGeom prst="rect">
            <a:avLst/>
          </a:prstGeom>
          <a:noFill/>
          <a:ln>
            <a:noFill/>
          </a:ln>
        </p:spPr>
      </p:pic>
      <p:cxnSp>
        <p:nvCxnSpPr>
          <p:cNvPr id="46" name="Google Shape;46;p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7" name="Google Shape;47;p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8" name="Google Shape;48;p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showMasterSp="0">
  <p:cSld name="1_7 Content A - Basic 2">
    <p:bg>
      <p:bgPr>
        <a:solidFill>
          <a:schemeClr val="dk2"/>
        </a:solidFill>
      </p:bgPr>
    </p:bg>
    <p:spTree>
      <p:nvGrpSpPr>
        <p:cNvPr id="303" name="Shape 303"/>
        <p:cNvGrpSpPr/>
        <p:nvPr/>
      </p:nvGrpSpPr>
      <p:grpSpPr>
        <a:xfrm>
          <a:off x="0" y="0"/>
          <a:ext cx="0" cy="0"/>
          <a:chOff x="0" y="0"/>
          <a:chExt cx="0" cy="0"/>
        </a:xfrm>
      </p:grpSpPr>
      <p:sp>
        <p:nvSpPr>
          <p:cNvPr id="304" name="Google Shape;304;p4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05" name="Google Shape;305;p42"/>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TITLE_1_2_2_1">
    <p:spTree>
      <p:nvGrpSpPr>
        <p:cNvPr id="306" name="Shape 306"/>
        <p:cNvGrpSpPr/>
        <p:nvPr/>
      </p:nvGrpSpPr>
      <p:grpSpPr>
        <a:xfrm>
          <a:off x="0" y="0"/>
          <a:ext cx="0" cy="0"/>
          <a:chOff x="0" y="0"/>
          <a:chExt cx="0" cy="0"/>
        </a:xfrm>
      </p:grpSpPr>
      <p:pic>
        <p:nvPicPr>
          <p:cNvPr id="307" name="Google Shape;307;p43"/>
          <p:cNvPicPr preferRelativeResize="0"/>
          <p:nvPr/>
        </p:nvPicPr>
        <p:blipFill>
          <a:blip r:embed="rId2">
            <a:alphaModFix/>
          </a:blip>
          <a:stretch>
            <a:fillRect/>
          </a:stretch>
        </p:blipFill>
        <p:spPr>
          <a:xfrm>
            <a:off x="460121" y="6400800"/>
            <a:ext cx="829303" cy="231648"/>
          </a:xfrm>
          <a:prstGeom prst="rect">
            <a:avLst/>
          </a:prstGeom>
          <a:noFill/>
          <a:ln>
            <a:noFill/>
          </a:ln>
        </p:spPr>
      </p:pic>
      <p:sp>
        <p:nvSpPr>
          <p:cNvPr id="308" name="Google Shape;308;p43"/>
          <p:cNvSpPr txBox="1"/>
          <p:nvPr>
            <p:ph type="title"/>
          </p:nvPr>
        </p:nvSpPr>
        <p:spPr>
          <a:xfrm>
            <a:off x="460117" y="688800"/>
            <a:ext cx="11274600" cy="457500"/>
          </a:xfrm>
          <a:prstGeom prst="rect">
            <a:avLst/>
          </a:prstGeom>
        </p:spPr>
        <p:txBody>
          <a:bodyPr anchorCtr="0" anchor="b" bIns="0" lIns="0" spcFirstLastPara="1" rIns="0" wrap="square" tIns="0">
            <a:noAutofit/>
          </a:bodyPr>
          <a:lstStyle>
            <a:lvl1pPr lvl="0" rtl="0">
              <a:lnSpc>
                <a:spcPct val="88000"/>
              </a:lnSpc>
              <a:spcBef>
                <a:spcPts val="0"/>
              </a:spcBef>
              <a:spcAft>
                <a:spcPts val="0"/>
              </a:spcAft>
              <a:buNone/>
              <a:defRPr b="1" sz="1000">
                <a:latin typeface="Montserrat"/>
                <a:ea typeface="Montserrat"/>
                <a:cs typeface="Montserrat"/>
                <a:sym typeface="Montserra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309" name="Google Shape;309;p43"/>
          <p:cNvSpPr/>
          <p:nvPr/>
        </p:nvSpPr>
        <p:spPr>
          <a:xfrm>
            <a:off x="459333" y="457200"/>
            <a:ext cx="457200" cy="36600"/>
          </a:xfrm>
          <a:prstGeom prst="rect">
            <a:avLst/>
          </a:prstGeom>
          <a:solidFill>
            <a:srgbClr val="0080F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1000"/>
          </a:p>
        </p:txBody>
      </p:sp>
      <p:sp>
        <p:nvSpPr>
          <p:cNvPr id="310" name="Google Shape;310;p43"/>
          <p:cNvSpPr txBox="1"/>
          <p:nvPr>
            <p:ph idx="1" type="subTitle"/>
          </p:nvPr>
        </p:nvSpPr>
        <p:spPr>
          <a:xfrm>
            <a:off x="7123233" y="6169200"/>
            <a:ext cx="4620300" cy="689100"/>
          </a:xfrm>
          <a:prstGeom prst="rect">
            <a:avLst/>
          </a:prstGeom>
        </p:spPr>
        <p:txBody>
          <a:bodyPr anchorCtr="0" anchor="ctr" bIns="60950" lIns="60950" spcFirstLastPara="1" rIns="60950" wrap="square" tIns="60950">
            <a:noAutofit/>
          </a:bodyPr>
          <a:lstStyle>
            <a:lvl1pPr lvl="0" rtl="0">
              <a:spcBef>
                <a:spcPts val="1100"/>
              </a:spcBef>
              <a:spcAft>
                <a:spcPts val="0"/>
              </a:spcAft>
              <a:buNone/>
              <a:defRPr b="0" sz="800">
                <a:solidFill>
                  <a:srgbClr val="1B2329"/>
                </a:solidFill>
              </a:defRPr>
            </a:lvl1pPr>
            <a:lvl2pPr lvl="1" rtl="0">
              <a:spcBef>
                <a:spcPts val="1100"/>
              </a:spcBef>
              <a:spcAft>
                <a:spcPts val="0"/>
              </a:spcAft>
              <a:buNone/>
              <a:defRPr sz="1000">
                <a:solidFill>
                  <a:srgbClr val="1B2329"/>
                </a:solidFill>
              </a:defRPr>
            </a:lvl2pPr>
            <a:lvl3pPr lvl="2" rtl="0">
              <a:spcBef>
                <a:spcPts val="1100"/>
              </a:spcBef>
              <a:spcAft>
                <a:spcPts val="0"/>
              </a:spcAft>
              <a:buNone/>
              <a:defRPr sz="1000">
                <a:solidFill>
                  <a:srgbClr val="1B2329"/>
                </a:solidFill>
              </a:defRPr>
            </a:lvl3pPr>
            <a:lvl4pPr lvl="3" rtl="0">
              <a:spcBef>
                <a:spcPts val="1100"/>
              </a:spcBef>
              <a:spcAft>
                <a:spcPts val="0"/>
              </a:spcAft>
              <a:buNone/>
              <a:defRPr sz="1000">
                <a:solidFill>
                  <a:srgbClr val="1B2329"/>
                </a:solidFill>
              </a:defRPr>
            </a:lvl4pPr>
            <a:lvl5pPr lvl="4" rtl="0">
              <a:spcBef>
                <a:spcPts val="1100"/>
              </a:spcBef>
              <a:spcAft>
                <a:spcPts val="0"/>
              </a:spcAft>
              <a:buNone/>
              <a:defRPr sz="1000">
                <a:solidFill>
                  <a:srgbClr val="1B2329"/>
                </a:solidFill>
              </a:defRPr>
            </a:lvl5pPr>
            <a:lvl6pPr lvl="5" rtl="0">
              <a:spcBef>
                <a:spcPts val="1100"/>
              </a:spcBef>
              <a:spcAft>
                <a:spcPts val="0"/>
              </a:spcAft>
              <a:buNone/>
              <a:defRPr sz="1000">
                <a:solidFill>
                  <a:srgbClr val="1B2329"/>
                </a:solidFill>
              </a:defRPr>
            </a:lvl6pPr>
            <a:lvl7pPr lvl="6" rtl="0">
              <a:spcBef>
                <a:spcPts val="1100"/>
              </a:spcBef>
              <a:spcAft>
                <a:spcPts val="0"/>
              </a:spcAft>
              <a:buNone/>
              <a:defRPr sz="1000">
                <a:solidFill>
                  <a:srgbClr val="1B2329"/>
                </a:solidFill>
              </a:defRPr>
            </a:lvl7pPr>
            <a:lvl8pPr lvl="7" rtl="0">
              <a:spcBef>
                <a:spcPts val="1100"/>
              </a:spcBef>
              <a:spcAft>
                <a:spcPts val="0"/>
              </a:spcAft>
              <a:buNone/>
              <a:defRPr sz="1000">
                <a:solidFill>
                  <a:srgbClr val="1B2329"/>
                </a:solidFill>
              </a:defRPr>
            </a:lvl8pPr>
            <a:lvl9pPr lvl="8" rtl="0">
              <a:spcBef>
                <a:spcPts val="1100"/>
              </a:spcBef>
              <a:spcAft>
                <a:spcPts val="0"/>
              </a:spcAft>
              <a:buNone/>
              <a:defRPr sz="1000">
                <a:solidFill>
                  <a:srgbClr val="1B2329"/>
                </a:solidFill>
              </a:defRPr>
            </a:lvl9pPr>
          </a:lstStyle>
          <a:p/>
        </p:txBody>
      </p:sp>
      <p:cxnSp>
        <p:nvCxnSpPr>
          <p:cNvPr id="311" name="Google Shape;311;p43"/>
          <p:cNvCxnSpPr/>
          <p:nvPr/>
        </p:nvCxnSpPr>
        <p:spPr>
          <a:xfrm>
            <a:off x="460117" y="6169200"/>
            <a:ext cx="11281800" cy="0"/>
          </a:xfrm>
          <a:prstGeom prst="straightConnector1">
            <a:avLst/>
          </a:prstGeom>
          <a:noFill/>
          <a:ln cap="flat" cmpd="sng" w="9525">
            <a:solidFill>
              <a:srgbClr val="DBDBDB"/>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312" name="Shape 312"/>
        <p:cNvGrpSpPr/>
        <p:nvPr/>
      </p:nvGrpSpPr>
      <p:grpSpPr>
        <a:xfrm>
          <a:off x="0" y="0"/>
          <a:ext cx="0" cy="0"/>
          <a:chOff x="0" y="0"/>
          <a:chExt cx="0" cy="0"/>
        </a:xfrm>
      </p:grpSpPr>
      <p:sp>
        <p:nvSpPr>
          <p:cNvPr id="313" name="Google Shape;313;p4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4" name="Google Shape;314;p4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44"/>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7 Content A - Basic">
    <p:spTree>
      <p:nvGrpSpPr>
        <p:cNvPr id="316" name="Shape 316"/>
        <p:cNvGrpSpPr/>
        <p:nvPr/>
      </p:nvGrpSpPr>
      <p:grpSpPr>
        <a:xfrm>
          <a:off x="0" y="0"/>
          <a:ext cx="0" cy="0"/>
          <a:chOff x="0" y="0"/>
          <a:chExt cx="0" cy="0"/>
        </a:xfrm>
      </p:grpSpPr>
      <p:sp>
        <p:nvSpPr>
          <p:cNvPr id="317" name="Google Shape;317;p4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318" name="Google Shape;318;p45"/>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319" name="Google Shape;319;p4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320" name="Google Shape;320;p4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27" name="Shape 327"/>
        <p:cNvGrpSpPr/>
        <p:nvPr/>
      </p:nvGrpSpPr>
      <p:grpSpPr>
        <a:xfrm>
          <a:off x="0" y="0"/>
          <a:ext cx="0" cy="0"/>
          <a:chOff x="0" y="0"/>
          <a:chExt cx="0" cy="0"/>
        </a:xfrm>
      </p:grpSpPr>
      <p:sp>
        <p:nvSpPr>
          <p:cNvPr id="328" name="Google Shape;328;p47"/>
          <p:cNvSpPr txBox="1"/>
          <p:nvPr>
            <p:ph type="ctrTitle"/>
          </p:nvPr>
        </p:nvSpPr>
        <p:spPr>
          <a:xfrm>
            <a:off x="761998" y="1186975"/>
            <a:ext cx="5334300" cy="2387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29" name="Google Shape;329;p47"/>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330" name="Google Shape;330;p47"/>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331" name="Google Shape;331;p47"/>
          <p:cNvSpPr txBox="1"/>
          <p:nvPr>
            <p:ph idx="2" type="subTitle"/>
          </p:nvPr>
        </p:nvSpPr>
        <p:spPr>
          <a:xfrm>
            <a:off x="762007" y="5756000"/>
            <a:ext cx="5263800" cy="4923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332" name="Google Shape;332;p4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1200" u="none" cap="none" strike="noStrike">
                <a:solidFill>
                  <a:schemeClr val="accent5"/>
                </a:solidFill>
                <a:latin typeface="DM Sans"/>
                <a:ea typeface="DM Sans"/>
                <a:cs typeface="DM Sans"/>
                <a:sym typeface="DM Sans"/>
              </a:defRPr>
            </a:lvl1pPr>
            <a:lvl2pPr indent="0" lvl="1" marL="0" rtl="0" algn="r">
              <a:spcBef>
                <a:spcPts val="0"/>
              </a:spcBef>
              <a:buNone/>
              <a:defRPr b="0" i="0" sz="1200" u="none" cap="none" strike="noStrike">
                <a:solidFill>
                  <a:schemeClr val="accent5"/>
                </a:solidFill>
                <a:latin typeface="DM Sans"/>
                <a:ea typeface="DM Sans"/>
                <a:cs typeface="DM Sans"/>
                <a:sym typeface="DM Sans"/>
              </a:defRPr>
            </a:lvl2pPr>
            <a:lvl3pPr indent="0" lvl="2" marL="0" rtl="0" algn="r">
              <a:spcBef>
                <a:spcPts val="0"/>
              </a:spcBef>
              <a:buNone/>
              <a:defRPr b="0" i="0" sz="1200" u="none" cap="none" strike="noStrike">
                <a:solidFill>
                  <a:schemeClr val="accent5"/>
                </a:solidFill>
                <a:latin typeface="DM Sans"/>
                <a:ea typeface="DM Sans"/>
                <a:cs typeface="DM Sans"/>
                <a:sym typeface="DM Sans"/>
              </a:defRPr>
            </a:lvl3pPr>
            <a:lvl4pPr indent="0" lvl="3" marL="0" rtl="0" algn="r">
              <a:spcBef>
                <a:spcPts val="0"/>
              </a:spcBef>
              <a:buNone/>
              <a:defRPr b="0" i="0" sz="1200" u="none" cap="none" strike="noStrike">
                <a:solidFill>
                  <a:schemeClr val="accent5"/>
                </a:solidFill>
                <a:latin typeface="DM Sans"/>
                <a:ea typeface="DM Sans"/>
                <a:cs typeface="DM Sans"/>
                <a:sym typeface="DM Sans"/>
              </a:defRPr>
            </a:lvl4pPr>
            <a:lvl5pPr indent="0" lvl="4" marL="0" rtl="0" algn="r">
              <a:spcBef>
                <a:spcPts val="0"/>
              </a:spcBef>
              <a:buNone/>
              <a:defRPr b="0" i="0" sz="1200" u="none" cap="none" strike="noStrike">
                <a:solidFill>
                  <a:schemeClr val="accent5"/>
                </a:solidFill>
                <a:latin typeface="DM Sans"/>
                <a:ea typeface="DM Sans"/>
                <a:cs typeface="DM Sans"/>
                <a:sym typeface="DM Sans"/>
              </a:defRPr>
            </a:lvl5pPr>
            <a:lvl6pPr indent="0" lvl="5" marL="0" rtl="0" algn="r">
              <a:spcBef>
                <a:spcPts val="0"/>
              </a:spcBef>
              <a:buNone/>
              <a:defRPr b="0" i="0" sz="1200" u="none" cap="none" strike="noStrike">
                <a:solidFill>
                  <a:schemeClr val="accent5"/>
                </a:solidFill>
                <a:latin typeface="DM Sans"/>
                <a:ea typeface="DM Sans"/>
                <a:cs typeface="DM Sans"/>
                <a:sym typeface="DM Sans"/>
              </a:defRPr>
            </a:lvl6pPr>
            <a:lvl7pPr indent="0" lvl="6" marL="0" rtl="0" algn="r">
              <a:spcBef>
                <a:spcPts val="0"/>
              </a:spcBef>
              <a:buNone/>
              <a:defRPr b="0" i="0" sz="1200" u="none" cap="none" strike="noStrike">
                <a:solidFill>
                  <a:schemeClr val="accent5"/>
                </a:solidFill>
                <a:latin typeface="DM Sans"/>
                <a:ea typeface="DM Sans"/>
                <a:cs typeface="DM Sans"/>
                <a:sym typeface="DM Sans"/>
              </a:defRPr>
            </a:lvl7pPr>
            <a:lvl8pPr indent="0" lvl="7" marL="0" rtl="0" algn="r">
              <a:spcBef>
                <a:spcPts val="0"/>
              </a:spcBef>
              <a:buNone/>
              <a:defRPr b="0" i="0" sz="1200" u="none" cap="none" strike="noStrike">
                <a:solidFill>
                  <a:schemeClr val="accent5"/>
                </a:solidFill>
                <a:latin typeface="DM Sans"/>
                <a:ea typeface="DM Sans"/>
                <a:cs typeface="DM Sans"/>
                <a:sym typeface="DM Sans"/>
              </a:defRPr>
            </a:lvl8pPr>
            <a:lvl9pPr indent="0" lvl="8" marL="0" rtl="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333" name="Google Shape;333;p47"/>
          <p:cNvPicPr preferRelativeResize="0"/>
          <p:nvPr/>
        </p:nvPicPr>
        <p:blipFill rotWithShape="1">
          <a:blip r:embed="rId2">
            <a:alphaModFix/>
          </a:blip>
          <a:srcRect b="0" l="0" r="0" t="0"/>
          <a:stretch/>
        </p:blipFill>
        <p:spPr>
          <a:xfrm>
            <a:off x="761810" y="609606"/>
            <a:ext cx="2557623" cy="406873"/>
          </a:xfrm>
          <a:prstGeom prst="rect">
            <a:avLst/>
          </a:prstGeom>
          <a:noFill/>
          <a:ln>
            <a:noFill/>
          </a:ln>
        </p:spPr>
      </p:pic>
      <p:pic>
        <p:nvPicPr>
          <p:cNvPr id="334" name="Google Shape;334;p47"/>
          <p:cNvPicPr preferRelativeResize="0"/>
          <p:nvPr/>
        </p:nvPicPr>
        <p:blipFill rotWithShape="1">
          <a:blip r:embed="rId3">
            <a:alphaModFix/>
          </a:blip>
          <a:srcRect b="0" l="0" r="0" t="0"/>
          <a:stretch/>
        </p:blipFill>
        <p:spPr>
          <a:xfrm>
            <a:off x="6537959" y="608138"/>
            <a:ext cx="5649579" cy="564031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bg>
      <p:bgPr>
        <a:solidFill>
          <a:schemeClr val="dk1"/>
        </a:solidFill>
      </p:bgPr>
    </p:bg>
    <p:spTree>
      <p:nvGrpSpPr>
        <p:cNvPr id="335" name="Shape 335"/>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336" name="Shape 336"/>
        <p:cNvGrpSpPr/>
        <p:nvPr/>
      </p:nvGrpSpPr>
      <p:grpSpPr>
        <a:xfrm>
          <a:off x="0" y="0"/>
          <a:ext cx="0" cy="0"/>
          <a:chOff x="0" y="0"/>
          <a:chExt cx="0" cy="0"/>
        </a:xfrm>
      </p:grpSpPr>
      <p:sp>
        <p:nvSpPr>
          <p:cNvPr id="337" name="Google Shape;337;p49"/>
          <p:cNvSpPr/>
          <p:nvPr/>
        </p:nvSpPr>
        <p:spPr>
          <a:xfrm>
            <a:off x="655983" y="6347791"/>
            <a:ext cx="10939800" cy="39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338" name="Shape 338"/>
        <p:cNvGrpSpPr/>
        <p:nvPr/>
      </p:nvGrpSpPr>
      <p:grpSpPr>
        <a:xfrm>
          <a:off x="0" y="0"/>
          <a:ext cx="0" cy="0"/>
          <a:chOff x="0" y="0"/>
          <a:chExt cx="0" cy="0"/>
        </a:xfrm>
      </p:grpSpPr>
      <p:sp>
        <p:nvSpPr>
          <p:cNvPr id="339" name="Google Shape;339;p50"/>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0" name="Google Shape;340;p5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1" name="Google Shape;341;p50"/>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342" name="Shape 342"/>
        <p:cNvGrpSpPr/>
        <p:nvPr/>
      </p:nvGrpSpPr>
      <p:grpSpPr>
        <a:xfrm>
          <a:off x="0" y="0"/>
          <a:ext cx="0" cy="0"/>
          <a:chOff x="0" y="0"/>
          <a:chExt cx="0" cy="0"/>
        </a:xfrm>
      </p:grpSpPr>
      <p:sp>
        <p:nvSpPr>
          <p:cNvPr id="343" name="Google Shape;343;p51"/>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4" name="Google Shape;344;p51"/>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Dark">
  <p:cSld name="Ending - Dark">
    <p:spTree>
      <p:nvGrpSpPr>
        <p:cNvPr id="345" name="Shape 345"/>
        <p:cNvGrpSpPr/>
        <p:nvPr/>
      </p:nvGrpSpPr>
      <p:grpSpPr>
        <a:xfrm>
          <a:off x="0" y="0"/>
          <a:ext cx="0" cy="0"/>
          <a:chOff x="0" y="0"/>
          <a:chExt cx="0" cy="0"/>
        </a:xfrm>
      </p:grpSpPr>
      <p:sp>
        <p:nvSpPr>
          <p:cNvPr id="346" name="Google Shape;346;p52"/>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47" name="Google Shape;347;p52"/>
          <p:cNvPicPr preferRelativeResize="0"/>
          <p:nvPr/>
        </p:nvPicPr>
        <p:blipFill rotWithShape="1">
          <a:blip r:embed="rId2">
            <a:alphaModFix/>
          </a:blip>
          <a:srcRect b="0" l="0" r="0" t="0"/>
          <a:stretch/>
        </p:blipFill>
        <p:spPr>
          <a:xfrm>
            <a:off x="3021195" y="2819748"/>
            <a:ext cx="6145026" cy="97754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9" name="Shape 49"/>
        <p:cNvGrpSpPr/>
        <p:nvPr/>
      </p:nvGrpSpPr>
      <p:grpSpPr>
        <a:xfrm>
          <a:off x="0" y="0"/>
          <a:ext cx="0" cy="0"/>
          <a:chOff x="0" y="0"/>
          <a:chExt cx="0" cy="0"/>
        </a:xfrm>
      </p:grpSpPr>
      <p:sp>
        <p:nvSpPr>
          <p:cNvPr id="50" name="Google Shape;50;p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1" name="Google Shape;51;p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2" name="Google Shape;52;p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3" name="Google Shape;53;p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1_1 Title Slide A - Light">
    <p:spTree>
      <p:nvGrpSpPr>
        <p:cNvPr id="348" name="Shape 348"/>
        <p:cNvGrpSpPr/>
        <p:nvPr/>
      </p:nvGrpSpPr>
      <p:grpSpPr>
        <a:xfrm>
          <a:off x="0" y="0"/>
          <a:ext cx="0" cy="0"/>
          <a:chOff x="0" y="0"/>
          <a:chExt cx="0" cy="0"/>
        </a:xfrm>
      </p:grpSpPr>
      <p:sp>
        <p:nvSpPr>
          <p:cNvPr id="349" name="Google Shape;349;p53"/>
          <p:cNvSpPr txBox="1"/>
          <p:nvPr>
            <p:ph type="ctrTitle"/>
          </p:nvPr>
        </p:nvSpPr>
        <p:spPr>
          <a:xfrm>
            <a:off x="761998" y="1186975"/>
            <a:ext cx="5334300" cy="2387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50" name="Google Shape;350;p53"/>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351" name="Google Shape;351;p53"/>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352" name="Google Shape;352;p53"/>
          <p:cNvSpPr txBox="1"/>
          <p:nvPr>
            <p:ph idx="2" type="subTitle"/>
          </p:nvPr>
        </p:nvSpPr>
        <p:spPr>
          <a:xfrm>
            <a:off x="762007" y="5756000"/>
            <a:ext cx="5263800" cy="4923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353" name="Google Shape;353;p53"/>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1200">
                <a:solidFill>
                  <a:schemeClr val="accent5"/>
                </a:solidFill>
                <a:latin typeface="DM Sans"/>
                <a:ea typeface="DM Sans"/>
                <a:cs typeface="DM Sans"/>
                <a:sym typeface="DM Sans"/>
              </a:defRPr>
            </a:lvl1pPr>
            <a:lvl2pPr indent="0" lvl="1" marL="0" rtl="0" algn="r">
              <a:spcBef>
                <a:spcPts val="0"/>
              </a:spcBef>
              <a:buNone/>
              <a:defRPr sz="1200">
                <a:solidFill>
                  <a:schemeClr val="accent5"/>
                </a:solidFill>
                <a:latin typeface="DM Sans"/>
                <a:ea typeface="DM Sans"/>
                <a:cs typeface="DM Sans"/>
                <a:sym typeface="DM Sans"/>
              </a:defRPr>
            </a:lvl2pPr>
            <a:lvl3pPr indent="0" lvl="2" marL="0" rtl="0" algn="r">
              <a:spcBef>
                <a:spcPts val="0"/>
              </a:spcBef>
              <a:buNone/>
              <a:defRPr sz="1200">
                <a:solidFill>
                  <a:schemeClr val="accent5"/>
                </a:solidFill>
                <a:latin typeface="DM Sans"/>
                <a:ea typeface="DM Sans"/>
                <a:cs typeface="DM Sans"/>
                <a:sym typeface="DM Sans"/>
              </a:defRPr>
            </a:lvl3pPr>
            <a:lvl4pPr indent="0" lvl="3" marL="0" rtl="0" algn="r">
              <a:spcBef>
                <a:spcPts val="0"/>
              </a:spcBef>
              <a:buNone/>
              <a:defRPr sz="1200">
                <a:solidFill>
                  <a:schemeClr val="accent5"/>
                </a:solidFill>
                <a:latin typeface="DM Sans"/>
                <a:ea typeface="DM Sans"/>
                <a:cs typeface="DM Sans"/>
                <a:sym typeface="DM Sans"/>
              </a:defRPr>
            </a:lvl4pPr>
            <a:lvl5pPr indent="0" lvl="4" marL="0" rtl="0" algn="r">
              <a:spcBef>
                <a:spcPts val="0"/>
              </a:spcBef>
              <a:buNone/>
              <a:defRPr sz="1200">
                <a:solidFill>
                  <a:schemeClr val="accent5"/>
                </a:solidFill>
                <a:latin typeface="DM Sans"/>
                <a:ea typeface="DM Sans"/>
                <a:cs typeface="DM Sans"/>
                <a:sym typeface="DM Sans"/>
              </a:defRPr>
            </a:lvl5pPr>
            <a:lvl6pPr indent="0" lvl="5" marL="0" rtl="0" algn="r">
              <a:spcBef>
                <a:spcPts val="0"/>
              </a:spcBef>
              <a:buNone/>
              <a:defRPr sz="1200">
                <a:solidFill>
                  <a:schemeClr val="accent5"/>
                </a:solidFill>
                <a:latin typeface="DM Sans"/>
                <a:ea typeface="DM Sans"/>
                <a:cs typeface="DM Sans"/>
                <a:sym typeface="DM Sans"/>
              </a:defRPr>
            </a:lvl6pPr>
            <a:lvl7pPr indent="0" lvl="6" marL="0" rtl="0" algn="r">
              <a:spcBef>
                <a:spcPts val="0"/>
              </a:spcBef>
              <a:buNone/>
              <a:defRPr sz="1200">
                <a:solidFill>
                  <a:schemeClr val="accent5"/>
                </a:solidFill>
                <a:latin typeface="DM Sans"/>
                <a:ea typeface="DM Sans"/>
                <a:cs typeface="DM Sans"/>
                <a:sym typeface="DM Sans"/>
              </a:defRPr>
            </a:lvl7pPr>
            <a:lvl8pPr indent="0" lvl="7" marL="0" rtl="0" algn="r">
              <a:spcBef>
                <a:spcPts val="0"/>
              </a:spcBef>
              <a:buNone/>
              <a:defRPr sz="1200">
                <a:solidFill>
                  <a:schemeClr val="accent5"/>
                </a:solidFill>
                <a:latin typeface="DM Sans"/>
                <a:ea typeface="DM Sans"/>
                <a:cs typeface="DM Sans"/>
                <a:sym typeface="DM Sans"/>
              </a:defRPr>
            </a:lvl8pPr>
            <a:lvl9pPr indent="0" lvl="8" marL="0" rtl="0" algn="r">
              <a:spcBef>
                <a:spcPts val="0"/>
              </a:spcBef>
              <a:buNone/>
              <a:defRPr sz="12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354" name="Google Shape;354;p53"/>
          <p:cNvPicPr preferRelativeResize="0"/>
          <p:nvPr/>
        </p:nvPicPr>
        <p:blipFill rotWithShape="1">
          <a:blip r:embed="rId2">
            <a:alphaModFix/>
          </a:blip>
          <a:srcRect b="0" l="0" r="0" t="0"/>
          <a:stretch/>
        </p:blipFill>
        <p:spPr>
          <a:xfrm>
            <a:off x="761810" y="609606"/>
            <a:ext cx="2557623" cy="406873"/>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Dark">
  <p:cSld name="Subtitle - Dark">
    <p:spTree>
      <p:nvGrpSpPr>
        <p:cNvPr id="355" name="Shape 355"/>
        <p:cNvGrpSpPr/>
        <p:nvPr/>
      </p:nvGrpSpPr>
      <p:grpSpPr>
        <a:xfrm>
          <a:off x="0" y="0"/>
          <a:ext cx="0" cy="0"/>
          <a:chOff x="0" y="0"/>
          <a:chExt cx="0" cy="0"/>
        </a:xfrm>
      </p:grpSpPr>
      <p:sp>
        <p:nvSpPr>
          <p:cNvPr id="356" name="Google Shape;356;p5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7" name="Google Shape;357;p5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58" name="Google Shape;358;p54"/>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59" name="Google Shape;359;p54"/>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124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ack">
  <p:cSld name="Subtitle - Black">
    <p:bg>
      <p:bgPr>
        <a:solidFill>
          <a:srgbClr val="000000"/>
        </a:solidFill>
      </p:bgPr>
    </p:bg>
    <p:spTree>
      <p:nvGrpSpPr>
        <p:cNvPr id="360" name="Shape 360"/>
        <p:cNvGrpSpPr/>
        <p:nvPr/>
      </p:nvGrpSpPr>
      <p:grpSpPr>
        <a:xfrm>
          <a:off x="0" y="0"/>
          <a:ext cx="0" cy="0"/>
          <a:chOff x="0" y="0"/>
          <a:chExt cx="0" cy="0"/>
        </a:xfrm>
      </p:grpSpPr>
      <p:sp>
        <p:nvSpPr>
          <p:cNvPr id="361" name="Google Shape;361;p55"/>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2" name="Google Shape;362;p55"/>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55"/>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64" name="Google Shape;364;p55"/>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Dark">
  <p:cSld name="No Subtitle - Dark">
    <p:spTree>
      <p:nvGrpSpPr>
        <p:cNvPr id="365" name="Shape 365"/>
        <p:cNvGrpSpPr/>
        <p:nvPr/>
      </p:nvGrpSpPr>
      <p:grpSpPr>
        <a:xfrm>
          <a:off x="0" y="0"/>
          <a:ext cx="0" cy="0"/>
          <a:chOff x="0" y="0"/>
          <a:chExt cx="0" cy="0"/>
        </a:xfrm>
      </p:grpSpPr>
      <p:sp>
        <p:nvSpPr>
          <p:cNvPr id="366" name="Google Shape;366;p56"/>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7" name="Google Shape;367;p5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8" name="Google Shape;368;p56"/>
          <p:cNvSpPr txBox="1"/>
          <p:nvPr>
            <p:ph idx="1" type="body"/>
          </p:nvPr>
        </p:nvSpPr>
        <p:spPr>
          <a:xfrm>
            <a:off x="731520" y="1359407"/>
            <a:ext cx="10725900" cy="48177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spTree>
      <p:nvGrpSpPr>
        <p:cNvPr id="369" name="Shape 369"/>
        <p:cNvGrpSpPr/>
        <p:nvPr/>
      </p:nvGrpSpPr>
      <p:grpSpPr>
        <a:xfrm>
          <a:off x="0" y="0"/>
          <a:ext cx="0" cy="0"/>
          <a:chOff x="0" y="0"/>
          <a:chExt cx="0" cy="0"/>
        </a:xfrm>
      </p:grpSpPr>
      <p:sp>
        <p:nvSpPr>
          <p:cNvPr id="370" name="Google Shape;370;p57"/>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1" name="Google Shape;371;p5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72" name="Google Shape;372;p57"/>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373" name="Google Shape;373;p57"/>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74" name="Google Shape;374;p57"/>
          <p:cNvSpPr txBox="1"/>
          <p:nvPr>
            <p:ph idx="2" type="subTitle"/>
          </p:nvPr>
        </p:nvSpPr>
        <p:spPr>
          <a:xfrm>
            <a:off x="731518" y="2089601"/>
            <a:ext cx="45486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375" name="Google Shape;375;p57"/>
          <p:cNvSpPr txBox="1"/>
          <p:nvPr>
            <p:ph idx="3" type="body"/>
          </p:nvPr>
        </p:nvSpPr>
        <p:spPr>
          <a:xfrm>
            <a:off x="731516" y="2706354"/>
            <a:ext cx="45486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76" name="Google Shape;376;p57"/>
          <p:cNvSpPr txBox="1"/>
          <p:nvPr>
            <p:ph idx="4" type="body"/>
          </p:nvPr>
        </p:nvSpPr>
        <p:spPr>
          <a:xfrm>
            <a:off x="6902868" y="2706354"/>
            <a:ext cx="45486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77" name="Google Shape;377;p57"/>
          <p:cNvSpPr txBox="1"/>
          <p:nvPr>
            <p:ph idx="5" type="body"/>
          </p:nvPr>
        </p:nvSpPr>
        <p:spPr>
          <a:xfrm>
            <a:off x="6902868" y="2089601"/>
            <a:ext cx="45576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Dark">
  <p:cSld name="Two Column w/ Space - Dark">
    <p:spTree>
      <p:nvGrpSpPr>
        <p:cNvPr id="378" name="Shape 378"/>
        <p:cNvGrpSpPr/>
        <p:nvPr/>
      </p:nvGrpSpPr>
      <p:grpSpPr>
        <a:xfrm>
          <a:off x="0" y="0"/>
          <a:ext cx="0" cy="0"/>
          <a:chOff x="0" y="0"/>
          <a:chExt cx="0" cy="0"/>
        </a:xfrm>
      </p:grpSpPr>
      <p:sp>
        <p:nvSpPr>
          <p:cNvPr id="379" name="Google Shape;379;p58"/>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0" name="Google Shape;380;p5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81" name="Google Shape;381;p58"/>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382" name="Google Shape;382;p58"/>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83" name="Google Shape;383;p58"/>
          <p:cNvSpPr txBox="1"/>
          <p:nvPr>
            <p:ph idx="2" type="subTitle"/>
          </p:nvPr>
        </p:nvSpPr>
        <p:spPr>
          <a:xfrm>
            <a:off x="731518" y="3815047"/>
            <a:ext cx="45486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384" name="Google Shape;384;p58"/>
          <p:cNvSpPr txBox="1"/>
          <p:nvPr>
            <p:ph idx="3" type="body"/>
          </p:nvPr>
        </p:nvSpPr>
        <p:spPr>
          <a:xfrm>
            <a:off x="731516" y="4399722"/>
            <a:ext cx="4548600" cy="16092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85" name="Google Shape;385;p58"/>
          <p:cNvSpPr txBox="1"/>
          <p:nvPr>
            <p:ph idx="4" type="body"/>
          </p:nvPr>
        </p:nvSpPr>
        <p:spPr>
          <a:xfrm>
            <a:off x="6902868" y="4399722"/>
            <a:ext cx="4548600" cy="16092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86" name="Google Shape;386;p58"/>
          <p:cNvSpPr txBox="1"/>
          <p:nvPr>
            <p:ph idx="5" type="body"/>
          </p:nvPr>
        </p:nvSpPr>
        <p:spPr>
          <a:xfrm>
            <a:off x="6902868" y="3815047"/>
            <a:ext cx="45576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spTree>
      <p:nvGrpSpPr>
        <p:cNvPr id="387" name="Shape 387"/>
        <p:cNvGrpSpPr/>
        <p:nvPr/>
      </p:nvGrpSpPr>
      <p:grpSpPr>
        <a:xfrm>
          <a:off x="0" y="0"/>
          <a:ext cx="0" cy="0"/>
          <a:chOff x="0" y="0"/>
          <a:chExt cx="0" cy="0"/>
        </a:xfrm>
      </p:grpSpPr>
      <p:sp>
        <p:nvSpPr>
          <p:cNvPr id="388" name="Google Shape;388;p59"/>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9" name="Google Shape;389;p59"/>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90" name="Google Shape;390;p59"/>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91" name="Google Shape;391;p59"/>
          <p:cNvSpPr txBox="1"/>
          <p:nvPr>
            <p:ph idx="2" type="subTitle"/>
          </p:nvPr>
        </p:nvSpPr>
        <p:spPr>
          <a:xfrm>
            <a:off x="731518" y="2089601"/>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392" name="Google Shape;392;p59"/>
          <p:cNvSpPr txBox="1"/>
          <p:nvPr>
            <p:ph idx="3" type="body"/>
          </p:nvPr>
        </p:nvSpPr>
        <p:spPr>
          <a:xfrm>
            <a:off x="731516"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93" name="Google Shape;393;p59"/>
          <p:cNvSpPr txBox="1"/>
          <p:nvPr>
            <p:ph idx="4" type="body"/>
          </p:nvPr>
        </p:nvSpPr>
        <p:spPr>
          <a:xfrm>
            <a:off x="4494272"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94" name="Google Shape;394;p59"/>
          <p:cNvSpPr txBox="1"/>
          <p:nvPr>
            <p:ph idx="5" type="body"/>
          </p:nvPr>
        </p:nvSpPr>
        <p:spPr>
          <a:xfrm>
            <a:off x="4495800"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395" name="Google Shape;395;p59"/>
          <p:cNvCxnSpPr/>
          <p:nvPr/>
        </p:nvCxnSpPr>
        <p:spPr>
          <a:xfrm>
            <a:off x="7975850"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96" name="Google Shape;396;p59"/>
          <p:cNvCxnSpPr/>
          <p:nvPr/>
        </p:nvCxnSpPr>
        <p:spPr>
          <a:xfrm>
            <a:off x="421309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97" name="Google Shape;397;p59"/>
          <p:cNvSpPr txBox="1"/>
          <p:nvPr>
            <p:ph idx="6" type="body"/>
          </p:nvPr>
        </p:nvSpPr>
        <p:spPr>
          <a:xfrm>
            <a:off x="8257029"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98" name="Google Shape;398;p59"/>
          <p:cNvSpPr txBox="1"/>
          <p:nvPr>
            <p:ph idx="7" type="body"/>
          </p:nvPr>
        </p:nvSpPr>
        <p:spPr>
          <a:xfrm>
            <a:off x="8257029"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Dark">
  <p:cSld name="Three Column w/ Space - Dark">
    <p:spTree>
      <p:nvGrpSpPr>
        <p:cNvPr id="399" name="Shape 399"/>
        <p:cNvGrpSpPr/>
        <p:nvPr/>
      </p:nvGrpSpPr>
      <p:grpSpPr>
        <a:xfrm>
          <a:off x="0" y="0"/>
          <a:ext cx="0" cy="0"/>
          <a:chOff x="0" y="0"/>
          <a:chExt cx="0" cy="0"/>
        </a:xfrm>
      </p:grpSpPr>
      <p:sp>
        <p:nvSpPr>
          <p:cNvPr id="400" name="Google Shape;400;p60"/>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1" name="Google Shape;401;p6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02" name="Google Shape;402;p60"/>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03" name="Google Shape;403;p60"/>
          <p:cNvSpPr txBox="1"/>
          <p:nvPr>
            <p:ph idx="2" type="subTitle"/>
          </p:nvPr>
        </p:nvSpPr>
        <p:spPr>
          <a:xfrm>
            <a:off x="731518" y="3813048"/>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404" name="Google Shape;404;p60"/>
          <p:cNvSpPr txBox="1"/>
          <p:nvPr>
            <p:ph idx="3" type="body"/>
          </p:nvPr>
        </p:nvSpPr>
        <p:spPr>
          <a:xfrm>
            <a:off x="729989"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05" name="Google Shape;405;p60"/>
          <p:cNvSpPr txBox="1"/>
          <p:nvPr>
            <p:ph idx="4" type="body"/>
          </p:nvPr>
        </p:nvSpPr>
        <p:spPr>
          <a:xfrm>
            <a:off x="4494272"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06" name="Google Shape;406;p60"/>
          <p:cNvSpPr txBox="1"/>
          <p:nvPr>
            <p:ph idx="5" type="body"/>
          </p:nvPr>
        </p:nvSpPr>
        <p:spPr>
          <a:xfrm>
            <a:off x="4495800" y="3813048"/>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407" name="Google Shape;407;p60"/>
          <p:cNvCxnSpPr/>
          <p:nvPr/>
        </p:nvCxnSpPr>
        <p:spPr>
          <a:xfrm>
            <a:off x="7975850"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08" name="Google Shape;408;p60"/>
          <p:cNvCxnSpPr/>
          <p:nvPr/>
        </p:nvCxnSpPr>
        <p:spPr>
          <a:xfrm>
            <a:off x="421309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09" name="Google Shape;409;p60"/>
          <p:cNvSpPr txBox="1"/>
          <p:nvPr>
            <p:ph idx="6" type="body"/>
          </p:nvPr>
        </p:nvSpPr>
        <p:spPr>
          <a:xfrm>
            <a:off x="8257029" y="3813048"/>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10" name="Google Shape;410;p60"/>
          <p:cNvSpPr txBox="1"/>
          <p:nvPr>
            <p:ph idx="7" type="body"/>
          </p:nvPr>
        </p:nvSpPr>
        <p:spPr>
          <a:xfrm>
            <a:off x="8257029"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Dark">
  <p:cSld name="Three Column Alt - Dark">
    <p:spTree>
      <p:nvGrpSpPr>
        <p:cNvPr id="411" name="Shape 411"/>
        <p:cNvGrpSpPr/>
        <p:nvPr/>
      </p:nvGrpSpPr>
      <p:grpSpPr>
        <a:xfrm>
          <a:off x="0" y="0"/>
          <a:ext cx="0" cy="0"/>
          <a:chOff x="0" y="0"/>
          <a:chExt cx="0" cy="0"/>
        </a:xfrm>
      </p:grpSpPr>
      <p:sp>
        <p:nvSpPr>
          <p:cNvPr id="412" name="Google Shape;412;p61"/>
          <p:cNvSpPr/>
          <p:nvPr/>
        </p:nvSpPr>
        <p:spPr>
          <a:xfrm>
            <a:off x="4293104" y="1899963"/>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13" name="Google Shape;413;p61"/>
          <p:cNvSpPr/>
          <p:nvPr/>
        </p:nvSpPr>
        <p:spPr>
          <a:xfrm>
            <a:off x="8058916" y="1899962"/>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14" name="Google Shape;414;p61"/>
          <p:cNvSpPr/>
          <p:nvPr/>
        </p:nvSpPr>
        <p:spPr>
          <a:xfrm>
            <a:off x="530348" y="1903276"/>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15" name="Google Shape;415;p61"/>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6" name="Google Shape;416;p61"/>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17" name="Google Shape;417;p61"/>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18" name="Google Shape;418;p61"/>
          <p:cNvSpPr txBox="1"/>
          <p:nvPr>
            <p:ph idx="2" type="subTitle"/>
          </p:nvPr>
        </p:nvSpPr>
        <p:spPr>
          <a:xfrm>
            <a:off x="731518" y="2089601"/>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419" name="Google Shape;419;p61"/>
          <p:cNvSpPr txBox="1"/>
          <p:nvPr>
            <p:ph idx="3" type="body"/>
          </p:nvPr>
        </p:nvSpPr>
        <p:spPr>
          <a:xfrm>
            <a:off x="731516"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20" name="Google Shape;420;p61"/>
          <p:cNvSpPr txBox="1"/>
          <p:nvPr>
            <p:ph idx="4" type="body"/>
          </p:nvPr>
        </p:nvSpPr>
        <p:spPr>
          <a:xfrm>
            <a:off x="4494272"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21" name="Google Shape;421;p61"/>
          <p:cNvSpPr txBox="1"/>
          <p:nvPr>
            <p:ph idx="5" type="body"/>
          </p:nvPr>
        </p:nvSpPr>
        <p:spPr>
          <a:xfrm>
            <a:off x="4495800"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22" name="Google Shape;422;p61"/>
          <p:cNvSpPr txBox="1"/>
          <p:nvPr>
            <p:ph idx="6" type="body"/>
          </p:nvPr>
        </p:nvSpPr>
        <p:spPr>
          <a:xfrm>
            <a:off x="8257029"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23" name="Google Shape;423;p61"/>
          <p:cNvSpPr txBox="1"/>
          <p:nvPr>
            <p:ph idx="7" type="body"/>
          </p:nvPr>
        </p:nvSpPr>
        <p:spPr>
          <a:xfrm>
            <a:off x="8257029"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Dark">
  <p:cSld name="Right Callout - Dark">
    <p:spTree>
      <p:nvGrpSpPr>
        <p:cNvPr id="424" name="Shape 424"/>
        <p:cNvGrpSpPr/>
        <p:nvPr/>
      </p:nvGrpSpPr>
      <p:grpSpPr>
        <a:xfrm>
          <a:off x="0" y="0"/>
          <a:ext cx="0" cy="0"/>
          <a:chOff x="0" y="0"/>
          <a:chExt cx="0" cy="0"/>
        </a:xfrm>
      </p:grpSpPr>
      <p:sp>
        <p:nvSpPr>
          <p:cNvPr id="425" name="Google Shape;425;p62"/>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6" name="Google Shape;426;p62"/>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2"/>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28" name="Google Shape;428;p62"/>
          <p:cNvSpPr/>
          <p:nvPr/>
        </p:nvSpPr>
        <p:spPr>
          <a:xfrm>
            <a:off x="6024225" y="1825633"/>
            <a:ext cx="56112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29" name="Google Shape;429;p62"/>
          <p:cNvSpPr txBox="1"/>
          <p:nvPr>
            <p:ph idx="2" type="body"/>
          </p:nvPr>
        </p:nvSpPr>
        <p:spPr>
          <a:xfrm>
            <a:off x="731518" y="1993392"/>
            <a:ext cx="4503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30" name="Google Shape;430;p62"/>
          <p:cNvSpPr txBox="1"/>
          <p:nvPr>
            <p:ph idx="3" type="body"/>
          </p:nvPr>
        </p:nvSpPr>
        <p:spPr>
          <a:xfrm>
            <a:off x="6189455" y="1993392"/>
            <a:ext cx="5268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4" name="Shape 54"/>
        <p:cNvGrpSpPr/>
        <p:nvPr/>
      </p:nvGrpSpPr>
      <p:grpSpPr>
        <a:xfrm>
          <a:off x="0" y="0"/>
          <a:ext cx="0" cy="0"/>
          <a:chOff x="0" y="0"/>
          <a:chExt cx="0" cy="0"/>
        </a:xfrm>
      </p:grpSpPr>
      <p:sp>
        <p:nvSpPr>
          <p:cNvPr id="55" name="Google Shape;55;p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6" name="Google Shape;56;p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57" name="Google Shape;57;p8"/>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8" name="Google Shape;58;p8"/>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9" name="Google Shape;59;p8"/>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0" name="Google Shape;60;p8"/>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1" name="Google Shape;61;p8"/>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2" name="Google Shape;62;p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Dark">
  <p:cSld name="Left Callout - Dark">
    <p:spTree>
      <p:nvGrpSpPr>
        <p:cNvPr id="431" name="Shape 431"/>
        <p:cNvGrpSpPr/>
        <p:nvPr/>
      </p:nvGrpSpPr>
      <p:grpSpPr>
        <a:xfrm>
          <a:off x="0" y="0"/>
          <a:ext cx="0" cy="0"/>
          <a:chOff x="0" y="0"/>
          <a:chExt cx="0" cy="0"/>
        </a:xfrm>
      </p:grpSpPr>
      <p:sp>
        <p:nvSpPr>
          <p:cNvPr id="432" name="Google Shape;432;p63"/>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3" name="Google Shape;433;p63"/>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34" name="Google Shape;434;p63"/>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35" name="Google Shape;435;p63"/>
          <p:cNvSpPr/>
          <p:nvPr/>
        </p:nvSpPr>
        <p:spPr>
          <a:xfrm>
            <a:off x="566288" y="1825633"/>
            <a:ext cx="56112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36" name="Google Shape;436;p63"/>
          <p:cNvSpPr txBox="1"/>
          <p:nvPr>
            <p:ph idx="2" type="body"/>
          </p:nvPr>
        </p:nvSpPr>
        <p:spPr>
          <a:xfrm>
            <a:off x="731518" y="1993392"/>
            <a:ext cx="5268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37" name="Google Shape;437;p63"/>
          <p:cNvSpPr txBox="1"/>
          <p:nvPr>
            <p:ph idx="3" type="body"/>
          </p:nvPr>
        </p:nvSpPr>
        <p:spPr>
          <a:xfrm>
            <a:off x="6954338" y="1993392"/>
            <a:ext cx="4503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Dark">
  <p:cSld name="Subtitle Alt - Dark">
    <p:spTree>
      <p:nvGrpSpPr>
        <p:cNvPr id="438" name="Shape 438"/>
        <p:cNvGrpSpPr/>
        <p:nvPr/>
      </p:nvGrpSpPr>
      <p:grpSpPr>
        <a:xfrm>
          <a:off x="0" y="0"/>
          <a:ext cx="0" cy="0"/>
          <a:chOff x="0" y="0"/>
          <a:chExt cx="0" cy="0"/>
        </a:xfrm>
      </p:grpSpPr>
      <p:sp>
        <p:nvSpPr>
          <p:cNvPr id="439" name="Google Shape;439;p64"/>
          <p:cNvSpPr/>
          <p:nvPr/>
        </p:nvSpPr>
        <p:spPr>
          <a:xfrm>
            <a:off x="566288" y="1825633"/>
            <a:ext cx="110691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40" name="Google Shape;440;p6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1" name="Google Shape;441;p6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42" name="Google Shape;442;p64"/>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43" name="Google Shape;443;p64"/>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40">
          <p15:clr>
            <a:srgbClr val="FBAE40"/>
          </p15:clr>
        </p15:guide>
        <p15:guide id="3" pos="3936">
          <p15:clr>
            <a:srgbClr val="FBAE40"/>
          </p15:clr>
        </p15:guide>
        <p15:guide id="4" pos="3744">
          <p15:clr>
            <a:srgbClr val="FBAE40"/>
          </p15:clr>
        </p15:guide>
        <p15:guide id="5" orient="horz" pos="115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Dark">
  <p:cSld name="Four Box - Dark">
    <p:spTree>
      <p:nvGrpSpPr>
        <p:cNvPr id="444" name="Shape 444"/>
        <p:cNvGrpSpPr/>
        <p:nvPr/>
      </p:nvGrpSpPr>
      <p:grpSpPr>
        <a:xfrm>
          <a:off x="0" y="0"/>
          <a:ext cx="0" cy="0"/>
          <a:chOff x="0" y="0"/>
          <a:chExt cx="0" cy="0"/>
        </a:xfrm>
      </p:grpSpPr>
      <p:sp>
        <p:nvSpPr>
          <p:cNvPr id="445" name="Google Shape;445;p65"/>
          <p:cNvSpPr/>
          <p:nvPr/>
        </p:nvSpPr>
        <p:spPr>
          <a:xfrm rot="5400000">
            <a:off x="2226298" y="1689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46" name="Google Shape;446;p65"/>
          <p:cNvSpPr/>
          <p:nvPr/>
        </p:nvSpPr>
        <p:spPr>
          <a:xfrm rot="5400000">
            <a:off x="2226297" y="25311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47" name="Google Shape;447;p65"/>
          <p:cNvSpPr/>
          <p:nvPr/>
        </p:nvSpPr>
        <p:spPr>
          <a:xfrm rot="5400000">
            <a:off x="7908416" y="1689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48" name="Google Shape;448;p65"/>
          <p:cNvSpPr/>
          <p:nvPr/>
        </p:nvSpPr>
        <p:spPr>
          <a:xfrm rot="5400000">
            <a:off x="7908416" y="25311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49" name="Google Shape;449;p65"/>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0" name="Google Shape;450;p65"/>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51" name="Google Shape;451;p65"/>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52" name="Google Shape;452;p65"/>
          <p:cNvSpPr txBox="1"/>
          <p:nvPr>
            <p:ph idx="2" type="body"/>
          </p:nvPr>
        </p:nvSpPr>
        <p:spPr>
          <a:xfrm>
            <a:off x="731520" y="1993392"/>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53" name="Google Shape;453;p65"/>
          <p:cNvSpPr txBox="1"/>
          <p:nvPr>
            <p:ph idx="3" type="body"/>
          </p:nvPr>
        </p:nvSpPr>
        <p:spPr>
          <a:xfrm>
            <a:off x="731520" y="4344525"/>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54" name="Google Shape;454;p65"/>
          <p:cNvSpPr txBox="1"/>
          <p:nvPr>
            <p:ph idx="4" type="body"/>
          </p:nvPr>
        </p:nvSpPr>
        <p:spPr>
          <a:xfrm>
            <a:off x="6417158" y="1987892"/>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455" name="Google Shape;455;p65"/>
          <p:cNvSpPr txBox="1"/>
          <p:nvPr>
            <p:ph idx="5" type="body"/>
          </p:nvPr>
        </p:nvSpPr>
        <p:spPr>
          <a:xfrm>
            <a:off x="6417158" y="4344525"/>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40">
          <p15:clr>
            <a:srgbClr val="FBAE40"/>
          </p15:clr>
        </p15:guide>
        <p15:guide id="3" pos="3936">
          <p15:clr>
            <a:srgbClr val="FBAE40"/>
          </p15:clr>
        </p15:guide>
        <p15:guide id="4" pos="3744">
          <p15:clr>
            <a:srgbClr val="FBAE40"/>
          </p15:clr>
        </p15:guide>
        <p15:guide id="5" orient="horz" pos="115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ark">
  <p:cSld name="Chapter - Dark">
    <p:spTree>
      <p:nvGrpSpPr>
        <p:cNvPr id="456" name="Shape 456"/>
        <p:cNvGrpSpPr/>
        <p:nvPr/>
      </p:nvGrpSpPr>
      <p:grpSpPr>
        <a:xfrm>
          <a:off x="0" y="0"/>
          <a:ext cx="0" cy="0"/>
          <a:chOff x="0" y="0"/>
          <a:chExt cx="0" cy="0"/>
        </a:xfrm>
      </p:grpSpPr>
      <p:sp>
        <p:nvSpPr>
          <p:cNvPr id="457" name="Google Shape;457;p66"/>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8" name="Google Shape;458;p6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59" name="Google Shape;459;p66"/>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60" name="Google Shape;460;p66"/>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61" name="Google Shape;461;p66"/>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62" name="Google Shape;462;p66"/>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63" name="Google Shape;463;p66"/>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2"/>
              </a:solidFill>
              <a:latin typeface="DM Sans"/>
              <a:ea typeface="DM Sans"/>
              <a:cs typeface="DM Sans"/>
              <a:sym typeface="DM Sans"/>
            </a:endParaRPr>
          </a:p>
        </p:txBody>
      </p:sp>
      <p:sp>
        <p:nvSpPr>
          <p:cNvPr id="464" name="Google Shape;464;p66"/>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65" name="Google Shape;465;p66"/>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66" name="Google Shape;466;p66"/>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Dark">
  <p:cSld name="Chapter Alt 1 - Dark">
    <p:spTree>
      <p:nvGrpSpPr>
        <p:cNvPr id="467" name="Shape 467"/>
        <p:cNvGrpSpPr/>
        <p:nvPr/>
      </p:nvGrpSpPr>
      <p:grpSpPr>
        <a:xfrm>
          <a:off x="0" y="0"/>
          <a:ext cx="0" cy="0"/>
          <a:chOff x="0" y="0"/>
          <a:chExt cx="0" cy="0"/>
        </a:xfrm>
      </p:grpSpPr>
      <p:sp>
        <p:nvSpPr>
          <p:cNvPr id="468" name="Google Shape;468;p67"/>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9" name="Google Shape;469;p6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0" name="Google Shape;470;p67"/>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471" name="Google Shape;471;p67"/>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472" name="Google Shape;472;p67"/>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cxnSp>
        <p:nvCxnSpPr>
          <p:cNvPr id="473" name="Google Shape;473;p67"/>
          <p:cNvCxnSpPr>
            <a:stCxn id="472" idx="2"/>
          </p:cNvCxnSpPr>
          <p:nvPr/>
        </p:nvCxnSpPr>
        <p:spPr>
          <a:xfrm rot="10800000">
            <a:off x="10653025"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474" name="Google Shape;474;p67"/>
          <p:cNvCxnSpPr>
            <a:stCxn id="470" idx="2"/>
          </p:cNvCxnSpPr>
          <p:nvPr/>
        </p:nvCxnSpPr>
        <p:spPr>
          <a:xfrm rot="10800000">
            <a:off x="10359958"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475" name="Google Shape;475;p67"/>
          <p:cNvCxnSpPr>
            <a:stCxn id="471" idx="2"/>
          </p:cNvCxnSpPr>
          <p:nvPr/>
        </p:nvCxnSpPr>
        <p:spPr>
          <a:xfrm rot="10800000">
            <a:off x="10508758"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476" name="Google Shape;476;p67"/>
          <p:cNvCxnSpPr>
            <a:stCxn id="472" idx="0"/>
          </p:cNvCxnSpPr>
          <p:nvPr/>
        </p:nvCxnSpPr>
        <p:spPr>
          <a:xfrm>
            <a:off x="10938925"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477" name="Google Shape;477;p67"/>
          <p:cNvCxnSpPr>
            <a:stCxn id="471" idx="0"/>
          </p:cNvCxnSpPr>
          <p:nvPr/>
        </p:nvCxnSpPr>
        <p:spPr>
          <a:xfrm>
            <a:off x="10867108"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478" name="Google Shape;478;p67"/>
          <p:cNvCxnSpPr>
            <a:stCxn id="470" idx="0"/>
          </p:cNvCxnSpPr>
          <p:nvPr/>
        </p:nvCxnSpPr>
        <p:spPr>
          <a:xfrm>
            <a:off x="10792708" y="2855267"/>
            <a:ext cx="456600" cy="0"/>
          </a:xfrm>
          <a:prstGeom prst="straightConnector1">
            <a:avLst/>
          </a:prstGeom>
          <a:noFill/>
          <a:ln cap="flat" cmpd="sng" w="9525">
            <a:solidFill>
              <a:schemeClr val="dk2"/>
            </a:solidFill>
            <a:prstDash val="solid"/>
            <a:round/>
            <a:headEnd len="sm" w="sm" type="none"/>
            <a:tailEnd len="sm" w="sm" type="none"/>
          </a:ln>
        </p:spPr>
      </p:cxnSp>
      <p:sp>
        <p:nvSpPr>
          <p:cNvPr id="479" name="Google Shape;479;p67"/>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80" name="Google Shape;480;p67"/>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81" name="Google Shape;481;p67"/>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82" name="Google Shape;482;p67"/>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83" name="Google Shape;483;p67"/>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84" name="Google Shape;484;p67"/>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85" name="Google Shape;485;p67"/>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86" name="Google Shape;486;p67"/>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Dark">
  <p:cSld name="Chapter Alt 2 - Dark">
    <p:spTree>
      <p:nvGrpSpPr>
        <p:cNvPr id="487" name="Shape 487"/>
        <p:cNvGrpSpPr/>
        <p:nvPr/>
      </p:nvGrpSpPr>
      <p:grpSpPr>
        <a:xfrm>
          <a:off x="0" y="0"/>
          <a:ext cx="0" cy="0"/>
          <a:chOff x="0" y="0"/>
          <a:chExt cx="0" cy="0"/>
        </a:xfrm>
      </p:grpSpPr>
      <p:sp>
        <p:nvSpPr>
          <p:cNvPr id="488" name="Google Shape;488;p68"/>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9" name="Google Shape;489;p6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90" name="Google Shape;490;p68"/>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91" name="Google Shape;491;p68"/>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92" name="Google Shape;492;p68"/>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93" name="Google Shape;493;p68"/>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94" name="Google Shape;494;p68"/>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rPr lang="en-US" sz="1900">
                <a:solidFill>
                  <a:schemeClr val="lt1"/>
                </a:solidFill>
                <a:latin typeface="DM Sans"/>
                <a:ea typeface="DM Sans"/>
                <a:cs typeface="DM Sans"/>
                <a:sym typeface="DM Sans"/>
              </a:rPr>
              <a:t>   </a:t>
            </a:r>
            <a:endParaRPr sz="1900">
              <a:solidFill>
                <a:schemeClr val="lt1"/>
              </a:solidFill>
              <a:latin typeface="DM Sans"/>
              <a:ea typeface="DM Sans"/>
              <a:cs typeface="DM Sans"/>
              <a:sym typeface="DM Sans"/>
            </a:endParaRPr>
          </a:p>
        </p:txBody>
      </p:sp>
      <p:sp>
        <p:nvSpPr>
          <p:cNvPr id="495" name="Google Shape;495;p68"/>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96" name="Google Shape;496;p68"/>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97" name="Google Shape;497;p68"/>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498" name="Google Shape;498;p68"/>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cxnSp>
        <p:nvCxnSpPr>
          <p:cNvPr id="499" name="Google Shape;499;p68"/>
          <p:cNvCxnSpPr/>
          <p:nvPr/>
        </p:nvCxnSpPr>
        <p:spPr>
          <a:xfrm>
            <a:off x="11372088"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00" name="Google Shape;500;p68"/>
          <p:cNvCxnSpPr/>
          <p:nvPr/>
        </p:nvCxnSpPr>
        <p:spPr>
          <a:xfrm>
            <a:off x="1153798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01" name="Google Shape;501;p68"/>
          <p:cNvCxnSpPr/>
          <p:nvPr/>
        </p:nvCxnSpPr>
        <p:spPr>
          <a:xfrm>
            <a:off x="11703871"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02" name="Google Shape;502;p68"/>
          <p:cNvCxnSpPr/>
          <p:nvPr/>
        </p:nvCxnSpPr>
        <p:spPr>
          <a:xfrm>
            <a:off x="1186976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03" name="Google Shape;503;p68"/>
          <p:cNvCxnSpPr/>
          <p:nvPr/>
        </p:nvCxnSpPr>
        <p:spPr>
          <a:xfrm>
            <a:off x="12035655"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rgbClr val="000000"/>
        </a:solidFill>
      </p:bgPr>
    </p:bg>
    <p:spTree>
      <p:nvGrpSpPr>
        <p:cNvPr id="504" name="Shape 504"/>
        <p:cNvGrpSpPr/>
        <p:nvPr/>
      </p:nvGrpSpPr>
      <p:grpSpPr>
        <a:xfrm>
          <a:off x="0" y="0"/>
          <a:ext cx="0" cy="0"/>
          <a:chOff x="0" y="0"/>
          <a:chExt cx="0" cy="0"/>
        </a:xfrm>
      </p:grpSpPr>
      <p:sp>
        <p:nvSpPr>
          <p:cNvPr id="505" name="Google Shape;505;p69"/>
          <p:cNvSpPr/>
          <p:nvPr/>
        </p:nvSpPr>
        <p:spPr>
          <a:xfrm>
            <a:off x="655983" y="6347791"/>
            <a:ext cx="10939800" cy="39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OBJECT_2_1_1_2_1_1_1_3_1">
    <p:bg>
      <p:bgPr>
        <a:solidFill>
          <a:schemeClr val="dk1"/>
        </a:solidFill>
      </p:bgPr>
    </p:bg>
    <p:spTree>
      <p:nvGrpSpPr>
        <p:cNvPr id="506" name="Shape 506"/>
        <p:cNvGrpSpPr/>
        <p:nvPr/>
      </p:nvGrpSpPr>
      <p:grpSpPr>
        <a:xfrm>
          <a:off x="0" y="0"/>
          <a:ext cx="0" cy="0"/>
          <a:chOff x="0" y="0"/>
          <a:chExt cx="0" cy="0"/>
        </a:xfrm>
      </p:grpSpPr>
      <p:sp>
        <p:nvSpPr>
          <p:cNvPr id="507" name="Google Shape;507;p70"/>
          <p:cNvSpPr txBox="1"/>
          <p:nvPr>
            <p:ph idx="12" type="sldNum"/>
          </p:nvPr>
        </p:nvSpPr>
        <p:spPr>
          <a:xfrm>
            <a:off x="10869294"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508" name="Shape 508"/>
        <p:cNvGrpSpPr/>
        <p:nvPr/>
      </p:nvGrpSpPr>
      <p:grpSpPr>
        <a:xfrm>
          <a:off x="0" y="0"/>
          <a:ext cx="0" cy="0"/>
          <a:chOff x="0" y="0"/>
          <a:chExt cx="0" cy="0"/>
        </a:xfrm>
      </p:grpSpPr>
      <p:sp>
        <p:nvSpPr>
          <p:cNvPr id="509" name="Google Shape;509;p7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0" name="Google Shape;510;p71"/>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511" name="Google Shape;511;p7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12" name="Google Shape;512;p7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19" name="Shape 519"/>
        <p:cNvGrpSpPr/>
        <p:nvPr/>
      </p:nvGrpSpPr>
      <p:grpSpPr>
        <a:xfrm>
          <a:off x="0" y="0"/>
          <a:ext cx="0" cy="0"/>
          <a:chOff x="0" y="0"/>
          <a:chExt cx="0" cy="0"/>
        </a:xfrm>
      </p:grpSpPr>
      <p:sp>
        <p:nvSpPr>
          <p:cNvPr id="520" name="Google Shape;520;p73"/>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21" name="Google Shape;521;p7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22" name="Google Shape;522;p73"/>
          <p:cNvPicPr preferRelativeResize="0"/>
          <p:nvPr/>
        </p:nvPicPr>
        <p:blipFill rotWithShape="1">
          <a:blip r:embed="rId2">
            <a:alphaModFix/>
          </a:blip>
          <a:srcRect b="0" l="0" r="0" t="0"/>
          <a:stretch/>
        </p:blipFill>
        <p:spPr>
          <a:xfrm>
            <a:off x="761998" y="609599"/>
            <a:ext cx="2557618" cy="405351"/>
          </a:xfrm>
          <a:prstGeom prst="rect">
            <a:avLst/>
          </a:prstGeom>
          <a:noFill/>
          <a:ln>
            <a:noFill/>
          </a:ln>
        </p:spPr>
      </p:pic>
      <p:cxnSp>
        <p:nvCxnSpPr>
          <p:cNvPr id="523" name="Google Shape;523;p73"/>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524" name="Google Shape;524;p73"/>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25" name="Google Shape;525;p73"/>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26" name="Google Shape;526;p73"/>
          <p:cNvPicPr preferRelativeResize="0"/>
          <p:nvPr/>
        </p:nvPicPr>
        <p:blipFill>
          <a:blip r:embed="rId3">
            <a:alphaModFix/>
          </a:blip>
          <a:stretch>
            <a:fillRect/>
          </a:stretch>
        </p:blipFill>
        <p:spPr>
          <a:xfrm>
            <a:off x="6539594" y="608125"/>
            <a:ext cx="5649579" cy="564031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63" name="Shape 63"/>
        <p:cNvGrpSpPr/>
        <p:nvPr/>
      </p:nvGrpSpPr>
      <p:grpSpPr>
        <a:xfrm>
          <a:off x="0" y="0"/>
          <a:ext cx="0" cy="0"/>
          <a:chOff x="0" y="0"/>
          <a:chExt cx="0" cy="0"/>
        </a:xfrm>
      </p:grpSpPr>
      <p:sp>
        <p:nvSpPr>
          <p:cNvPr id="64" name="Google Shape;64;p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 name="Google Shape;65;p9"/>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6" name="Google Shape;66;p9"/>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7" name="Google Shape;67;p9"/>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 name="Google Shape;68;p9"/>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9" name="Google Shape;69;p9"/>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70" name="Google Shape;70;p9"/>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1" name="Google Shape;71;p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527" name="Shape 527"/>
        <p:cNvGrpSpPr/>
        <p:nvPr/>
      </p:nvGrpSpPr>
      <p:grpSpPr>
        <a:xfrm>
          <a:off x="0" y="0"/>
          <a:ext cx="0" cy="0"/>
          <a:chOff x="0" y="0"/>
          <a:chExt cx="0" cy="0"/>
        </a:xfrm>
      </p:grpSpPr>
      <p:sp>
        <p:nvSpPr>
          <p:cNvPr id="528" name="Google Shape;528;p74"/>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29" name="Google Shape;529;p7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30" name="Google Shape;530;p74"/>
          <p:cNvPicPr preferRelativeResize="0"/>
          <p:nvPr/>
        </p:nvPicPr>
        <p:blipFill>
          <a:blip r:embed="rId2">
            <a:alphaModFix/>
          </a:blip>
          <a:stretch>
            <a:fillRect/>
          </a:stretch>
        </p:blipFill>
        <p:spPr>
          <a:xfrm>
            <a:off x="762000" y="609606"/>
            <a:ext cx="2557623" cy="406873"/>
          </a:xfrm>
          <a:prstGeom prst="rect">
            <a:avLst/>
          </a:prstGeom>
          <a:noFill/>
          <a:ln>
            <a:noFill/>
          </a:ln>
        </p:spPr>
      </p:pic>
      <p:cxnSp>
        <p:nvCxnSpPr>
          <p:cNvPr id="531" name="Google Shape;531;p74"/>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532" name="Google Shape;532;p74"/>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33" name="Google Shape;533;p74"/>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34" name="Google Shape;534;p74"/>
          <p:cNvPicPr preferRelativeResize="0"/>
          <p:nvPr/>
        </p:nvPicPr>
        <p:blipFill>
          <a:blip r:embed="rId3">
            <a:alphaModFix/>
          </a:blip>
          <a:stretch>
            <a:fillRect/>
          </a:stretch>
        </p:blipFill>
        <p:spPr>
          <a:xfrm>
            <a:off x="6539595" y="608138"/>
            <a:ext cx="5649579" cy="5640317"/>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535" name="Shape 535"/>
        <p:cNvGrpSpPr/>
        <p:nvPr/>
      </p:nvGrpSpPr>
      <p:grpSpPr>
        <a:xfrm>
          <a:off x="0" y="0"/>
          <a:ext cx="0" cy="0"/>
          <a:chOff x="0" y="0"/>
          <a:chExt cx="0" cy="0"/>
        </a:xfrm>
      </p:grpSpPr>
      <p:sp>
        <p:nvSpPr>
          <p:cNvPr id="536" name="Google Shape;536;p75"/>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37" name="Google Shape;537;p75"/>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38" name="Google Shape;538;p75"/>
          <p:cNvPicPr preferRelativeResize="0"/>
          <p:nvPr/>
        </p:nvPicPr>
        <p:blipFill rotWithShape="1">
          <a:blip r:embed="rId2">
            <a:alphaModFix/>
          </a:blip>
          <a:srcRect b="0" l="0" r="0" t="0"/>
          <a:stretch/>
        </p:blipFill>
        <p:spPr>
          <a:xfrm>
            <a:off x="761998" y="609599"/>
            <a:ext cx="2557618" cy="405351"/>
          </a:xfrm>
          <a:prstGeom prst="rect">
            <a:avLst/>
          </a:prstGeom>
          <a:noFill/>
          <a:ln>
            <a:noFill/>
          </a:ln>
        </p:spPr>
      </p:pic>
      <p:cxnSp>
        <p:nvCxnSpPr>
          <p:cNvPr id="539" name="Google Shape;539;p75"/>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540" name="Google Shape;540;p75"/>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41" name="Google Shape;541;p75"/>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542" name="Shape 542"/>
        <p:cNvGrpSpPr/>
        <p:nvPr/>
      </p:nvGrpSpPr>
      <p:grpSpPr>
        <a:xfrm>
          <a:off x="0" y="0"/>
          <a:ext cx="0" cy="0"/>
          <a:chOff x="0" y="0"/>
          <a:chExt cx="0" cy="0"/>
        </a:xfrm>
      </p:grpSpPr>
      <p:sp>
        <p:nvSpPr>
          <p:cNvPr id="543" name="Google Shape;543;p76"/>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44" name="Google Shape;544;p7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45" name="Google Shape;545;p76"/>
          <p:cNvPicPr preferRelativeResize="0"/>
          <p:nvPr/>
        </p:nvPicPr>
        <p:blipFill>
          <a:blip r:embed="rId2">
            <a:alphaModFix/>
          </a:blip>
          <a:stretch>
            <a:fillRect/>
          </a:stretch>
        </p:blipFill>
        <p:spPr>
          <a:xfrm>
            <a:off x="762000" y="609606"/>
            <a:ext cx="2557623" cy="406873"/>
          </a:xfrm>
          <a:prstGeom prst="rect">
            <a:avLst/>
          </a:prstGeom>
          <a:noFill/>
          <a:ln>
            <a:noFill/>
          </a:ln>
        </p:spPr>
      </p:pic>
      <p:cxnSp>
        <p:nvCxnSpPr>
          <p:cNvPr id="546" name="Google Shape;546;p7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547" name="Google Shape;547;p7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48" name="Google Shape;548;p76"/>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549" name="Shape 549"/>
        <p:cNvGrpSpPr/>
        <p:nvPr/>
      </p:nvGrpSpPr>
      <p:grpSpPr>
        <a:xfrm>
          <a:off x="0" y="0"/>
          <a:ext cx="0" cy="0"/>
          <a:chOff x="0" y="0"/>
          <a:chExt cx="0" cy="0"/>
        </a:xfrm>
      </p:grpSpPr>
      <p:sp>
        <p:nvSpPr>
          <p:cNvPr id="550" name="Google Shape;550;p7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51" name="Google Shape;551;p7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52" name="Google Shape;552;p7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53" name="Google Shape;553;p77"/>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
    <p:bg>
      <p:bgPr>
        <a:solidFill>
          <a:schemeClr val="lt1"/>
        </a:solidFill>
      </p:bgPr>
    </p:bg>
    <p:spTree>
      <p:nvGrpSpPr>
        <p:cNvPr id="554" name="Shape 554"/>
        <p:cNvGrpSpPr/>
        <p:nvPr/>
      </p:nvGrpSpPr>
      <p:grpSpPr>
        <a:xfrm>
          <a:off x="0" y="0"/>
          <a:ext cx="0" cy="0"/>
          <a:chOff x="0" y="0"/>
          <a:chExt cx="0" cy="0"/>
        </a:xfrm>
      </p:grpSpPr>
      <p:sp>
        <p:nvSpPr>
          <p:cNvPr id="555" name="Google Shape;555;p78"/>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556" name="Shape 556"/>
        <p:cNvGrpSpPr/>
        <p:nvPr/>
      </p:nvGrpSpPr>
      <p:grpSpPr>
        <a:xfrm>
          <a:off x="0" y="0"/>
          <a:ext cx="0" cy="0"/>
          <a:chOff x="0" y="0"/>
          <a:chExt cx="0" cy="0"/>
        </a:xfrm>
      </p:grpSpPr>
      <p:sp>
        <p:nvSpPr>
          <p:cNvPr id="557" name="Google Shape;557;p7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58" name="Google Shape;558;p7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59" name="Google Shape;559;p79"/>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60" name="Google Shape;560;p79"/>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61" name="Shape 561"/>
        <p:cNvGrpSpPr/>
        <p:nvPr/>
      </p:nvGrpSpPr>
      <p:grpSpPr>
        <a:xfrm>
          <a:off x="0" y="0"/>
          <a:ext cx="0" cy="0"/>
          <a:chOff x="0" y="0"/>
          <a:chExt cx="0" cy="0"/>
        </a:xfrm>
      </p:grpSpPr>
      <p:sp>
        <p:nvSpPr>
          <p:cNvPr id="562" name="Google Shape;562;p8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63" name="Google Shape;563;p8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564" name="Google Shape;564;p80"/>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65" name="Google Shape;565;p80"/>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66" name="Google Shape;566;p80"/>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67" name="Google Shape;567;p80"/>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68" name="Google Shape;568;p80"/>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69" name="Google Shape;569;p80"/>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570" name="Shape 570"/>
        <p:cNvGrpSpPr/>
        <p:nvPr/>
      </p:nvGrpSpPr>
      <p:grpSpPr>
        <a:xfrm>
          <a:off x="0" y="0"/>
          <a:ext cx="0" cy="0"/>
          <a:chOff x="0" y="0"/>
          <a:chExt cx="0" cy="0"/>
        </a:xfrm>
      </p:grpSpPr>
      <p:sp>
        <p:nvSpPr>
          <p:cNvPr id="571" name="Google Shape;571;p8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72" name="Google Shape;572;p81"/>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73" name="Google Shape;573;p81"/>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74" name="Google Shape;574;p81"/>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75" name="Google Shape;575;p81"/>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576" name="Google Shape;576;p81"/>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577" name="Google Shape;577;p81"/>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78" name="Google Shape;578;p81"/>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579" name="Shape 579"/>
        <p:cNvGrpSpPr/>
        <p:nvPr/>
      </p:nvGrpSpPr>
      <p:grpSpPr>
        <a:xfrm>
          <a:off x="0" y="0"/>
          <a:ext cx="0" cy="0"/>
          <a:chOff x="0" y="0"/>
          <a:chExt cx="0" cy="0"/>
        </a:xfrm>
      </p:grpSpPr>
      <p:sp>
        <p:nvSpPr>
          <p:cNvPr id="580" name="Google Shape;580;p8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81" name="Google Shape;581;p8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582" name="Google Shape;582;p82"/>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583" name="Google Shape;583;p82"/>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84" name="Google Shape;584;p82"/>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85" name="Google Shape;585;p82"/>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86" name="Google Shape;586;p82"/>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87" name="Google Shape;587;p82"/>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588" name="Google Shape;588;p82"/>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589" name="Google Shape;589;p82"/>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590" name="Google Shape;590;p82"/>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591" name="Shape 591"/>
        <p:cNvGrpSpPr/>
        <p:nvPr/>
      </p:nvGrpSpPr>
      <p:grpSpPr>
        <a:xfrm>
          <a:off x="0" y="0"/>
          <a:ext cx="0" cy="0"/>
          <a:chOff x="0" y="0"/>
          <a:chExt cx="0" cy="0"/>
        </a:xfrm>
      </p:grpSpPr>
      <p:sp>
        <p:nvSpPr>
          <p:cNvPr id="592" name="Google Shape;592;p8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93" name="Google Shape;593;p83"/>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94" name="Google Shape;594;p83"/>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95" name="Google Shape;595;p83"/>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96" name="Google Shape;596;p83"/>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597" name="Google Shape;597;p83"/>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598" name="Google Shape;598;p83"/>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99" name="Google Shape;599;p83"/>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600" name="Google Shape;600;p83"/>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601" name="Google Shape;601;p83"/>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02" name="Google Shape;602;p83"/>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72" name="Shape 72"/>
        <p:cNvGrpSpPr/>
        <p:nvPr/>
      </p:nvGrpSpPr>
      <p:grpSpPr>
        <a:xfrm>
          <a:off x="0" y="0"/>
          <a:ext cx="0" cy="0"/>
          <a:chOff x="0" y="0"/>
          <a:chExt cx="0" cy="0"/>
        </a:xfrm>
      </p:grpSpPr>
      <p:sp>
        <p:nvSpPr>
          <p:cNvPr id="73" name="Google Shape;73;p1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4" name="Google Shape;74;p1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75" name="Google Shape;75;p10"/>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6" name="Google Shape;76;p10"/>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7" name="Google Shape;77;p10"/>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8" name="Google Shape;78;p10"/>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9" name="Google Shape;79;p10"/>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0" name="Google Shape;80;p10"/>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1" name="Google Shape;81;p10"/>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2" name="Google Shape;82;p10"/>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3" name="Google Shape;83;p10"/>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603" name="Shape 603"/>
        <p:cNvGrpSpPr/>
        <p:nvPr/>
      </p:nvGrpSpPr>
      <p:grpSpPr>
        <a:xfrm>
          <a:off x="0" y="0"/>
          <a:ext cx="0" cy="0"/>
          <a:chOff x="0" y="0"/>
          <a:chExt cx="0" cy="0"/>
        </a:xfrm>
      </p:grpSpPr>
      <p:sp>
        <p:nvSpPr>
          <p:cNvPr id="604" name="Google Shape;604;p84"/>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05" name="Google Shape;605;p84"/>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06" name="Google Shape;606;p84"/>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07" name="Google Shape;607;p8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08" name="Google Shape;608;p84"/>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09" name="Google Shape;609;p84"/>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10" name="Google Shape;610;p84"/>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11" name="Google Shape;611;p84"/>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12" name="Google Shape;612;p84"/>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13" name="Google Shape;613;p84"/>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14" name="Google Shape;614;p84"/>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15" name="Google Shape;615;p84"/>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616" name="Shape 616"/>
        <p:cNvGrpSpPr/>
        <p:nvPr/>
      </p:nvGrpSpPr>
      <p:grpSpPr>
        <a:xfrm>
          <a:off x="0" y="0"/>
          <a:ext cx="0" cy="0"/>
          <a:chOff x="0" y="0"/>
          <a:chExt cx="0" cy="0"/>
        </a:xfrm>
      </p:grpSpPr>
      <p:sp>
        <p:nvSpPr>
          <p:cNvPr id="617" name="Google Shape;617;p8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18" name="Google Shape;618;p85"/>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19" name="Google Shape;619;p85"/>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20" name="Google Shape;620;p85"/>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21" name="Google Shape;621;p85"/>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622" name="Google Shape;622;p85"/>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623" name="Shape 623"/>
        <p:cNvGrpSpPr/>
        <p:nvPr/>
      </p:nvGrpSpPr>
      <p:grpSpPr>
        <a:xfrm>
          <a:off x="0" y="0"/>
          <a:ext cx="0" cy="0"/>
          <a:chOff x="0" y="0"/>
          <a:chExt cx="0" cy="0"/>
        </a:xfrm>
      </p:grpSpPr>
      <p:sp>
        <p:nvSpPr>
          <p:cNvPr id="624" name="Google Shape;624;p8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25" name="Google Shape;625;p86"/>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26" name="Google Shape;626;p86"/>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27" name="Google Shape;627;p86"/>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28" name="Google Shape;628;p86"/>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29" name="Google Shape;629;p86"/>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630" name="Shape 630"/>
        <p:cNvGrpSpPr/>
        <p:nvPr/>
      </p:nvGrpSpPr>
      <p:grpSpPr>
        <a:xfrm>
          <a:off x="0" y="0"/>
          <a:ext cx="0" cy="0"/>
          <a:chOff x="0" y="0"/>
          <a:chExt cx="0" cy="0"/>
        </a:xfrm>
      </p:grpSpPr>
      <p:sp>
        <p:nvSpPr>
          <p:cNvPr id="631" name="Google Shape;631;p87"/>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32" name="Google Shape;632;p8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33" name="Google Shape;633;p87"/>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34" name="Google Shape;634;p87"/>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35" name="Google Shape;635;p87"/>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636" name="Shape 636"/>
        <p:cNvGrpSpPr/>
        <p:nvPr/>
      </p:nvGrpSpPr>
      <p:grpSpPr>
        <a:xfrm>
          <a:off x="0" y="0"/>
          <a:ext cx="0" cy="0"/>
          <a:chOff x="0" y="0"/>
          <a:chExt cx="0" cy="0"/>
        </a:xfrm>
      </p:grpSpPr>
      <p:sp>
        <p:nvSpPr>
          <p:cNvPr id="637" name="Google Shape;637;p88"/>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38" name="Google Shape;638;p88"/>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39" name="Google Shape;639;p88"/>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0" name="Google Shape;640;p88"/>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1" name="Google Shape;641;p8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2" name="Google Shape;642;p8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3" name="Google Shape;643;p88"/>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44" name="Google Shape;644;p88"/>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45" name="Google Shape;645;p88"/>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46" name="Google Shape;646;p88"/>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47" name="Google Shape;647;p88"/>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648" name="Shape 648"/>
        <p:cNvGrpSpPr/>
        <p:nvPr/>
      </p:nvGrpSpPr>
      <p:grpSpPr>
        <a:xfrm>
          <a:off x="0" y="0"/>
          <a:ext cx="0" cy="0"/>
          <a:chOff x="0" y="0"/>
          <a:chExt cx="0" cy="0"/>
        </a:xfrm>
      </p:grpSpPr>
      <p:sp>
        <p:nvSpPr>
          <p:cNvPr id="649" name="Google Shape;649;p89"/>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0" name="Google Shape;650;p89"/>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651" name="Shape 651"/>
        <p:cNvGrpSpPr/>
        <p:nvPr/>
      </p:nvGrpSpPr>
      <p:grpSpPr>
        <a:xfrm>
          <a:off x="0" y="0"/>
          <a:ext cx="0" cy="0"/>
          <a:chOff x="0" y="0"/>
          <a:chExt cx="0" cy="0"/>
        </a:xfrm>
      </p:grpSpPr>
      <p:sp>
        <p:nvSpPr>
          <p:cNvPr id="652" name="Google Shape;652;p90"/>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53" name="Google Shape;653;p90"/>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654" name="Shape 654"/>
        <p:cNvGrpSpPr/>
        <p:nvPr/>
      </p:nvGrpSpPr>
      <p:grpSpPr>
        <a:xfrm>
          <a:off x="0" y="0"/>
          <a:ext cx="0" cy="0"/>
          <a:chOff x="0" y="0"/>
          <a:chExt cx="0" cy="0"/>
        </a:xfrm>
      </p:grpSpPr>
      <p:sp>
        <p:nvSpPr>
          <p:cNvPr id="655" name="Google Shape;655;p91"/>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6" name="Google Shape;656;p91"/>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657" name="Shape 657"/>
        <p:cNvGrpSpPr/>
        <p:nvPr/>
      </p:nvGrpSpPr>
      <p:grpSpPr>
        <a:xfrm>
          <a:off x="0" y="0"/>
          <a:ext cx="0" cy="0"/>
          <a:chOff x="0" y="0"/>
          <a:chExt cx="0" cy="0"/>
        </a:xfrm>
      </p:grpSpPr>
      <p:sp>
        <p:nvSpPr>
          <p:cNvPr id="658" name="Google Shape;658;p92"/>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59" name="Google Shape;659;p92"/>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660" name="Shape 660"/>
        <p:cNvGrpSpPr/>
        <p:nvPr/>
      </p:nvGrpSpPr>
      <p:grpSpPr>
        <a:xfrm>
          <a:off x="0" y="0"/>
          <a:ext cx="0" cy="0"/>
          <a:chOff x="0" y="0"/>
          <a:chExt cx="0" cy="0"/>
        </a:xfrm>
      </p:grpSpPr>
      <p:sp>
        <p:nvSpPr>
          <p:cNvPr id="661" name="Google Shape;661;p93"/>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62" name="Google Shape;662;p93"/>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93"/>
          <p:cNvPicPr preferRelativeResize="0"/>
          <p:nvPr/>
        </p:nvPicPr>
        <p:blipFill>
          <a:blip r:embed="rId2">
            <a:alphaModFix/>
          </a:blip>
          <a:stretch>
            <a:fillRect/>
          </a:stretch>
        </p:blipFill>
        <p:spPr>
          <a:xfrm>
            <a:off x="10669156" y="6474098"/>
            <a:ext cx="188372" cy="1883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84" name="Shape 84"/>
        <p:cNvGrpSpPr/>
        <p:nvPr/>
      </p:nvGrpSpPr>
      <p:grpSpPr>
        <a:xfrm>
          <a:off x="0" y="0"/>
          <a:ext cx="0" cy="0"/>
          <a:chOff x="0" y="0"/>
          <a:chExt cx="0" cy="0"/>
        </a:xfrm>
      </p:grpSpPr>
      <p:sp>
        <p:nvSpPr>
          <p:cNvPr id="85" name="Google Shape;85;p1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6" name="Google Shape;86;p11"/>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7" name="Google Shape;87;p11"/>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8" name="Google Shape;88;p11"/>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9" name="Google Shape;89;p11"/>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90" name="Google Shape;90;p11"/>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91" name="Google Shape;91;p11"/>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2" name="Google Shape;92;p11"/>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93" name="Google Shape;93;p11"/>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94" name="Google Shape;94;p11"/>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5" name="Google Shape;95;p1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664" name="Shape 664"/>
        <p:cNvGrpSpPr/>
        <p:nvPr/>
      </p:nvGrpSpPr>
      <p:grpSpPr>
        <a:xfrm>
          <a:off x="0" y="0"/>
          <a:ext cx="0" cy="0"/>
          <a:chOff x="0" y="0"/>
          <a:chExt cx="0" cy="0"/>
        </a:xfrm>
      </p:grpSpPr>
      <p:sp>
        <p:nvSpPr>
          <p:cNvPr id="665" name="Google Shape;665;p9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66" name="Google Shape;666;p94"/>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7" name="Google Shape;667;p94"/>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68" name="Google Shape;668;p94"/>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9" name="Google Shape;669;p94"/>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0" name="Google Shape;670;p94"/>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1" name="Google Shape;671;p94"/>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2" name="Google Shape;672;p94"/>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3" name="Google Shape;673;p94"/>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4" name="Google Shape;674;p94"/>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675" name="Shape 675"/>
        <p:cNvGrpSpPr/>
        <p:nvPr/>
      </p:nvGrpSpPr>
      <p:grpSpPr>
        <a:xfrm>
          <a:off x="0" y="0"/>
          <a:ext cx="0" cy="0"/>
          <a:chOff x="0" y="0"/>
          <a:chExt cx="0" cy="0"/>
        </a:xfrm>
      </p:grpSpPr>
      <p:sp>
        <p:nvSpPr>
          <p:cNvPr id="676" name="Google Shape;676;p95"/>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7" name="Google Shape;677;p95"/>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678" name="Google Shape;678;p95"/>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679" name="Google Shape;679;p95"/>
          <p:cNvCxnSpPr>
            <a:stCxn id="678"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680" name="Google Shape;680;p95"/>
          <p:cNvCxnSpPr>
            <a:stCxn id="676"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681" name="Google Shape;681;p95"/>
          <p:cNvCxnSpPr>
            <a:stCxn id="677"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682" name="Google Shape;682;p95"/>
          <p:cNvCxnSpPr>
            <a:stCxn id="678"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683" name="Google Shape;683;p95"/>
          <p:cNvCxnSpPr>
            <a:stCxn id="677"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684" name="Google Shape;684;p95"/>
          <p:cNvCxnSpPr>
            <a:stCxn id="676"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685" name="Google Shape;685;p9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86" name="Google Shape;686;p95"/>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7" name="Google Shape;687;p95"/>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88" name="Google Shape;688;p95"/>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9" name="Google Shape;689;p95"/>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0" name="Google Shape;690;p95"/>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1" name="Google Shape;691;p95"/>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2" name="Google Shape;692;p95"/>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3" name="Google Shape;693;p95"/>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4" name="Google Shape;694;p95"/>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695" name="Shape 695"/>
        <p:cNvGrpSpPr/>
        <p:nvPr/>
      </p:nvGrpSpPr>
      <p:grpSpPr>
        <a:xfrm>
          <a:off x="0" y="0"/>
          <a:ext cx="0" cy="0"/>
          <a:chOff x="0" y="0"/>
          <a:chExt cx="0" cy="0"/>
        </a:xfrm>
      </p:grpSpPr>
      <p:sp>
        <p:nvSpPr>
          <p:cNvPr id="696" name="Google Shape;696;p9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97" name="Google Shape;697;p96"/>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8" name="Google Shape;698;p96"/>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9" name="Google Shape;699;p96"/>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700" name="Google Shape;700;p96"/>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1" name="Google Shape;701;p96"/>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2" name="Google Shape;702;p96"/>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703" name="Google Shape;703;p96"/>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4" name="Google Shape;704;p96"/>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5" name="Google Shape;705;p96"/>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6" name="Google Shape;706;p96"/>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07" name="Google Shape;707;p96"/>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708" name="Google Shape;708;p96"/>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709" name="Google Shape;709;p96"/>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710" name="Google Shape;710;p96"/>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711" name="Google Shape;711;p96"/>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712" name="Shape 712"/>
        <p:cNvGrpSpPr/>
        <p:nvPr/>
      </p:nvGrpSpPr>
      <p:grpSpPr>
        <a:xfrm>
          <a:off x="0" y="0"/>
          <a:ext cx="0" cy="0"/>
          <a:chOff x="0" y="0"/>
          <a:chExt cx="0" cy="0"/>
        </a:xfrm>
      </p:grpSpPr>
      <p:sp>
        <p:nvSpPr>
          <p:cNvPr id="713" name="Google Shape;713;p9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14" name="Google Shape;714;p97"/>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5" name="Google Shape;715;p97"/>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716" name="Google Shape;716;p97"/>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7" name="Google Shape;717;p97"/>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8" name="Google Shape;718;p97"/>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9" name="Google Shape;719;p97"/>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720" name="Google Shape;720;p97"/>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1" name="Google Shape;721;p97"/>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2" name="Google Shape;722;p97"/>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723" name="Shape 723"/>
        <p:cNvGrpSpPr/>
        <p:nvPr/>
      </p:nvGrpSpPr>
      <p:grpSpPr>
        <a:xfrm>
          <a:off x="0" y="0"/>
          <a:ext cx="0" cy="0"/>
          <a:chOff x="0" y="0"/>
          <a:chExt cx="0" cy="0"/>
        </a:xfrm>
      </p:grpSpPr>
      <p:sp>
        <p:nvSpPr>
          <p:cNvPr id="724" name="Google Shape;724;p98"/>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25" name="Google Shape;725;p98"/>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26" name="Google Shape;726;p98"/>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727" name="Google Shape;727;p98"/>
          <p:cNvCxnSpPr>
            <a:stCxn id="726"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98"/>
          <p:cNvCxnSpPr>
            <a:stCxn id="724"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729" name="Google Shape;729;p98"/>
          <p:cNvCxnSpPr>
            <a:stCxn id="725"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730" name="Google Shape;730;p98"/>
          <p:cNvCxnSpPr>
            <a:stCxn id="726"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731" name="Google Shape;731;p98"/>
          <p:cNvCxnSpPr>
            <a:stCxn id="725"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732" name="Google Shape;732;p98"/>
          <p:cNvCxnSpPr>
            <a:stCxn id="724"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9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34" name="Google Shape;734;p98"/>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5" name="Google Shape;735;p98"/>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736" name="Google Shape;736;p98"/>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7" name="Google Shape;737;p98"/>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8" name="Google Shape;738;p98"/>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9" name="Google Shape;739;p98"/>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0" name="Google Shape;740;p98"/>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1" name="Google Shape;741;p98"/>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2" name="Google Shape;742;p98"/>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743" name="Shape 743"/>
        <p:cNvGrpSpPr/>
        <p:nvPr/>
      </p:nvGrpSpPr>
      <p:grpSpPr>
        <a:xfrm>
          <a:off x="0" y="0"/>
          <a:ext cx="0" cy="0"/>
          <a:chOff x="0" y="0"/>
          <a:chExt cx="0" cy="0"/>
        </a:xfrm>
      </p:grpSpPr>
      <p:sp>
        <p:nvSpPr>
          <p:cNvPr id="744" name="Google Shape;744;p9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45" name="Google Shape;745;p99"/>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6" name="Google Shape;746;p99"/>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7" name="Google Shape;747;p99"/>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748" name="Google Shape;748;p99"/>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9" name="Google Shape;749;p99"/>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0" name="Google Shape;750;p99"/>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751" name="Google Shape;751;p99"/>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2" name="Google Shape;752;p99"/>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3" name="Google Shape;753;p99"/>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4" name="Google Shape;754;p99"/>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55" name="Google Shape;755;p99"/>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56" name="Google Shape;756;p99"/>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99"/>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58" name="Google Shape;758;p99"/>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99"/>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760" name="Shape 760"/>
        <p:cNvGrpSpPr/>
        <p:nvPr/>
      </p:nvGrpSpPr>
      <p:grpSpPr>
        <a:xfrm>
          <a:off x="0" y="0"/>
          <a:ext cx="0" cy="0"/>
          <a:chOff x="0" y="0"/>
          <a:chExt cx="0" cy="0"/>
        </a:xfrm>
      </p:grpSpPr>
      <p:pic>
        <p:nvPicPr>
          <p:cNvPr id="761" name="Google Shape;761;p100"/>
          <p:cNvPicPr preferRelativeResize="0"/>
          <p:nvPr/>
        </p:nvPicPr>
        <p:blipFill rotWithShape="1">
          <a:blip r:embed="rId2">
            <a:alphaModFix/>
          </a:blip>
          <a:srcRect b="0" l="0" r="0" t="0"/>
          <a:stretch/>
        </p:blipFill>
        <p:spPr>
          <a:xfrm>
            <a:off x="3021967" y="2819733"/>
            <a:ext cx="6145024" cy="974022"/>
          </a:xfrm>
          <a:prstGeom prst="rect">
            <a:avLst/>
          </a:prstGeom>
          <a:noFill/>
          <a:ln>
            <a:noFill/>
          </a:ln>
        </p:spPr>
      </p:pic>
      <p:sp>
        <p:nvSpPr>
          <p:cNvPr id="762" name="Google Shape;762;p100"/>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763" name="Shape 763"/>
        <p:cNvGrpSpPr/>
        <p:nvPr/>
      </p:nvGrpSpPr>
      <p:grpSpPr>
        <a:xfrm>
          <a:off x="0" y="0"/>
          <a:ext cx="0" cy="0"/>
          <a:chOff x="0" y="0"/>
          <a:chExt cx="0" cy="0"/>
        </a:xfrm>
      </p:grpSpPr>
      <p:pic>
        <p:nvPicPr>
          <p:cNvPr id="764" name="Google Shape;764;p101"/>
          <p:cNvPicPr preferRelativeResize="0"/>
          <p:nvPr/>
        </p:nvPicPr>
        <p:blipFill>
          <a:blip r:embed="rId2">
            <a:alphaModFix/>
          </a:blip>
          <a:stretch>
            <a:fillRect/>
          </a:stretch>
        </p:blipFill>
        <p:spPr>
          <a:xfrm>
            <a:off x="3021951" y="2819748"/>
            <a:ext cx="6145026" cy="977545"/>
          </a:xfrm>
          <a:prstGeom prst="rect">
            <a:avLst/>
          </a:prstGeom>
          <a:noFill/>
          <a:ln>
            <a:noFill/>
          </a:ln>
        </p:spPr>
      </p:pic>
      <p:sp>
        <p:nvSpPr>
          <p:cNvPr id="765" name="Google Shape;765;p101"/>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6" name="Shape 766"/>
        <p:cNvGrpSpPr/>
        <p:nvPr/>
      </p:nvGrpSpPr>
      <p:grpSpPr>
        <a:xfrm>
          <a:off x="0" y="0"/>
          <a:ext cx="0" cy="0"/>
          <a:chOff x="0" y="0"/>
          <a:chExt cx="0" cy="0"/>
        </a:xfrm>
      </p:grpSpPr>
      <p:sp>
        <p:nvSpPr>
          <p:cNvPr id="767" name="Google Shape;767;p10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Content E - Power Statement 1">
    <p:spTree>
      <p:nvGrpSpPr>
        <p:cNvPr id="768" name="Shape 768"/>
        <p:cNvGrpSpPr/>
        <p:nvPr/>
      </p:nvGrpSpPr>
      <p:grpSpPr>
        <a:xfrm>
          <a:off x="0" y="0"/>
          <a:ext cx="0" cy="0"/>
          <a:chOff x="0" y="0"/>
          <a:chExt cx="0" cy="0"/>
        </a:xfrm>
      </p:grpSpPr>
      <p:sp>
        <p:nvSpPr>
          <p:cNvPr id="769" name="Google Shape;769;p103"/>
          <p:cNvSpPr txBox="1"/>
          <p:nvPr>
            <p:ph type="title"/>
          </p:nvPr>
        </p:nvSpPr>
        <p:spPr>
          <a:xfrm>
            <a:off x="1676412" y="535625"/>
            <a:ext cx="88395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70" name="Google Shape;770;p103"/>
          <p:cNvSpPr txBox="1"/>
          <p:nvPr>
            <p:ph idx="12" type="sldNum"/>
          </p:nvPr>
        </p:nvSpPr>
        <p:spPr>
          <a:xfrm>
            <a:off x="1086929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slideLayout" Target="../slideLayouts/slideLayout43.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45" Type="http://schemas.openxmlformats.org/officeDocument/2006/relationships/theme" Target="../theme/theme5.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2.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image" Target="../media/image6.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7" Type="http://schemas.openxmlformats.org/officeDocument/2006/relationships/theme" Target="../theme/theme2.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07.xml"/><Relationship Id="rId20" Type="http://schemas.openxmlformats.org/officeDocument/2006/relationships/slideLayout" Target="../slideLayouts/slideLayout87.xml"/><Relationship Id="rId41" Type="http://schemas.openxmlformats.org/officeDocument/2006/relationships/theme" Target="../theme/theme4.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1" Type="http://schemas.openxmlformats.org/officeDocument/2006/relationships/image" Target="../media/image6.png"/><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slideLayout" Target="../slideLayouts/slideLayout95.xml"/><Relationship Id="rId27" Type="http://schemas.openxmlformats.org/officeDocument/2006/relationships/slideLayout" Target="../slideLayouts/slideLayout94.xml"/><Relationship Id="rId5" Type="http://schemas.openxmlformats.org/officeDocument/2006/relationships/slideLayout" Target="../slideLayouts/slideLayout72.xml"/><Relationship Id="rId6" Type="http://schemas.openxmlformats.org/officeDocument/2006/relationships/slideLayout" Target="../slideLayouts/slideLayout73.xml"/><Relationship Id="rId29" Type="http://schemas.openxmlformats.org/officeDocument/2006/relationships/slideLayout" Target="../slideLayouts/slideLayout96.xml"/><Relationship Id="rId7" Type="http://schemas.openxmlformats.org/officeDocument/2006/relationships/slideLayout" Target="../slideLayouts/slideLayout74.xml"/><Relationship Id="rId8" Type="http://schemas.openxmlformats.org/officeDocument/2006/relationships/slideLayout" Target="../slideLayouts/slideLayout75.xml"/><Relationship Id="rId31" Type="http://schemas.openxmlformats.org/officeDocument/2006/relationships/slideLayout" Target="../slideLayouts/slideLayout98.xml"/><Relationship Id="rId30" Type="http://schemas.openxmlformats.org/officeDocument/2006/relationships/slideLayout" Target="../slideLayouts/slideLayout97.xml"/><Relationship Id="rId11" Type="http://schemas.openxmlformats.org/officeDocument/2006/relationships/slideLayout" Target="../slideLayouts/slideLayout78.xml"/><Relationship Id="rId33" Type="http://schemas.openxmlformats.org/officeDocument/2006/relationships/slideLayout" Target="../slideLayouts/slideLayout100.xml"/><Relationship Id="rId10" Type="http://schemas.openxmlformats.org/officeDocument/2006/relationships/slideLayout" Target="../slideLayouts/slideLayout77.xml"/><Relationship Id="rId32" Type="http://schemas.openxmlformats.org/officeDocument/2006/relationships/slideLayout" Target="../slideLayouts/slideLayout99.xml"/><Relationship Id="rId13" Type="http://schemas.openxmlformats.org/officeDocument/2006/relationships/slideLayout" Target="../slideLayouts/slideLayout80.xml"/><Relationship Id="rId35" Type="http://schemas.openxmlformats.org/officeDocument/2006/relationships/slideLayout" Target="../slideLayouts/slideLayout102.xml"/><Relationship Id="rId12" Type="http://schemas.openxmlformats.org/officeDocument/2006/relationships/slideLayout" Target="../slideLayouts/slideLayout79.xml"/><Relationship Id="rId34" Type="http://schemas.openxmlformats.org/officeDocument/2006/relationships/slideLayout" Target="../slideLayouts/slideLayout101.xml"/><Relationship Id="rId15" Type="http://schemas.openxmlformats.org/officeDocument/2006/relationships/slideLayout" Target="../slideLayouts/slideLayout82.xml"/><Relationship Id="rId37" Type="http://schemas.openxmlformats.org/officeDocument/2006/relationships/slideLayout" Target="../slideLayouts/slideLayout104.xml"/><Relationship Id="rId14" Type="http://schemas.openxmlformats.org/officeDocument/2006/relationships/slideLayout" Target="../slideLayouts/slideLayout81.xml"/><Relationship Id="rId36" Type="http://schemas.openxmlformats.org/officeDocument/2006/relationships/slideLayout" Target="../slideLayouts/slideLayout103.xml"/><Relationship Id="rId17" Type="http://schemas.openxmlformats.org/officeDocument/2006/relationships/slideLayout" Target="../slideLayouts/slideLayout84.xml"/><Relationship Id="rId39" Type="http://schemas.openxmlformats.org/officeDocument/2006/relationships/slideLayout" Target="../slideLayouts/slideLayout106.xml"/><Relationship Id="rId16" Type="http://schemas.openxmlformats.org/officeDocument/2006/relationships/slideLayout" Target="../slideLayouts/slideLayout83.xml"/><Relationship Id="rId38" Type="http://schemas.openxmlformats.org/officeDocument/2006/relationships/slideLayout" Target="../slideLayouts/slideLayout105.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60979" y="365126"/>
            <a:ext cx="11259966" cy="992188"/>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4000"/>
              <a:buFont typeface="Barlow"/>
              <a:buNone/>
              <a:defRPr b="0" i="0" sz="4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9pPr>
          </a:lstStyle>
          <a:p/>
        </p:txBody>
      </p:sp>
      <p:sp>
        <p:nvSpPr>
          <p:cNvPr id="11" name="Google Shape;11;p1"/>
          <p:cNvSpPr txBox="1"/>
          <p:nvPr>
            <p:ph idx="1" type="body"/>
          </p:nvPr>
        </p:nvSpPr>
        <p:spPr>
          <a:xfrm>
            <a:off x="460979" y="1585913"/>
            <a:ext cx="11259966" cy="459105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0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2900" lvl="3" marL="1828800" marR="0" rtl="0" algn="l">
              <a:lnSpc>
                <a:spcPct val="90000"/>
              </a:lnSpc>
              <a:spcBef>
                <a:spcPts val="500"/>
              </a:spcBef>
              <a:spcAft>
                <a:spcPts val="0"/>
              </a:spcAft>
              <a:buClr>
                <a:schemeClr val="accent2"/>
              </a:buClr>
              <a:buSzPts val="1800"/>
              <a:buFont typeface="Barlow"/>
              <a:buChar char="▪"/>
              <a:defRPr i="0" sz="18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pic>
        <p:nvPicPr>
          <p:cNvPr id="12" name="Google Shape;12;p1"/>
          <p:cNvPicPr preferRelativeResize="0"/>
          <p:nvPr/>
        </p:nvPicPr>
        <p:blipFill rotWithShape="1">
          <a:blip r:embed="rId1">
            <a:alphaModFix/>
          </a:blip>
          <a:srcRect b="0" l="0" r="0" t="0"/>
          <a:stretch/>
        </p:blipFill>
        <p:spPr>
          <a:xfrm>
            <a:off x="472812" y="6350020"/>
            <a:ext cx="1335025" cy="210004"/>
          </a:xfrm>
          <a:prstGeom prst="rect">
            <a:avLst/>
          </a:prstGeom>
          <a:noFill/>
          <a:ln>
            <a:noFill/>
          </a:ln>
        </p:spPr>
      </p:pic>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 name="Google Shape;15;p2"/>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 name="Google Shape;16;p2"/>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17" name="Google Shape;17;p2"/>
          <p:cNvPicPr preferRelativeResize="0"/>
          <p:nvPr/>
        </p:nvPicPr>
        <p:blipFill>
          <a:blip r:embed="rId1">
            <a:alphaModFix/>
          </a:blip>
          <a:stretch>
            <a:fillRect/>
          </a:stretch>
        </p:blipFill>
        <p:spPr>
          <a:xfrm>
            <a:off x="10668000" y="6473302"/>
            <a:ext cx="186720" cy="186720"/>
          </a:xfrm>
          <a:prstGeom prst="rect">
            <a:avLst/>
          </a:prstGeom>
          <a:noFill/>
          <a:ln>
            <a:noFill/>
          </a:ln>
        </p:spPr>
      </p:pic>
      <p:sp>
        <p:nvSpPr>
          <p:cNvPr id="18" name="Google Shape;18;p2"/>
          <p:cNvSpPr txBox="1"/>
          <p:nvPr>
            <p:ph idx="12" type="sldNum"/>
          </p:nvPr>
        </p:nvSpPr>
        <p:spPr>
          <a:xfrm>
            <a:off x="10869182" y="6351634"/>
            <a:ext cx="666900" cy="524700"/>
          </a:xfrm>
          <a:prstGeom prst="rect">
            <a:avLst/>
          </a:prstGeom>
          <a:noFill/>
          <a:ln>
            <a:noFill/>
          </a:ln>
        </p:spPr>
        <p:txBody>
          <a:bodyPr anchorCtr="0" anchor="t" bIns="121875" lIns="121875" spcFirstLastPara="1" rIns="121875" wrap="square" tIns="121875">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1" name="Shape 321"/>
        <p:cNvGrpSpPr/>
        <p:nvPr/>
      </p:nvGrpSpPr>
      <p:grpSpPr>
        <a:xfrm>
          <a:off x="0" y="0"/>
          <a:ext cx="0" cy="0"/>
          <a:chOff x="0" y="0"/>
          <a:chExt cx="0" cy="0"/>
        </a:xfrm>
      </p:grpSpPr>
      <p:sp>
        <p:nvSpPr>
          <p:cNvPr id="322" name="Google Shape;322;p46"/>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4000"/>
              <a:buFont typeface="DM Sans Medium"/>
              <a:buNone/>
              <a:defRPr b="0"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23" name="Google Shape;323;p46"/>
          <p:cNvSpPr txBox="1"/>
          <p:nvPr>
            <p:ph idx="1" type="body"/>
          </p:nvPr>
        </p:nvSpPr>
        <p:spPr>
          <a:xfrm>
            <a:off x="731520" y="1359407"/>
            <a:ext cx="10725900" cy="4817700"/>
          </a:xfrm>
          <a:prstGeom prst="rect">
            <a:avLst/>
          </a:prstGeom>
          <a:noFill/>
          <a:ln>
            <a:noFill/>
          </a:ln>
        </p:spPr>
        <p:txBody>
          <a:bodyPr anchorCtr="0" anchor="t" bIns="0" lIns="0" spcFirstLastPara="1" rIns="0" wrap="square" tIns="0">
            <a:normAutofit/>
          </a:bodyPr>
          <a:lstStyle>
            <a:lvl1pPr indent="-381000" lvl="0" marL="457200" marR="0" rtl="0" algn="l">
              <a:lnSpc>
                <a:spcPct val="90000"/>
              </a:lnSpc>
              <a:spcBef>
                <a:spcPts val="1000"/>
              </a:spcBef>
              <a:spcAft>
                <a:spcPts val="0"/>
              </a:spcAft>
              <a:buClr>
                <a:schemeClr val="dk2"/>
              </a:buClr>
              <a:buSzPts val="2400"/>
              <a:buFont typeface="Arial"/>
              <a:buChar char="•"/>
              <a:defRPr b="0" i="0" sz="2400" u="none" cap="none" strike="noStrike">
                <a:solidFill>
                  <a:schemeClr val="lt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lt2"/>
              </a:buClr>
              <a:buSzPts val="2000"/>
              <a:buFont typeface="Arial"/>
              <a:buChar char="•"/>
              <a:defRPr b="0" i="0" sz="2000" u="none" cap="none" strike="noStrike">
                <a:solidFill>
                  <a:schemeClr val="lt1"/>
                </a:solidFill>
                <a:latin typeface="DM Sans"/>
                <a:ea typeface="DM Sans"/>
                <a:cs typeface="DM Sans"/>
                <a:sym typeface="DM Sans"/>
              </a:defRPr>
            </a:lvl2pPr>
            <a:lvl3pPr indent="-342900" lvl="2" marL="1371600" marR="0" rtl="0" algn="l">
              <a:lnSpc>
                <a:spcPct val="90000"/>
              </a:lnSpc>
              <a:spcBef>
                <a:spcPts val="500"/>
              </a:spcBef>
              <a:spcAft>
                <a:spcPts val="0"/>
              </a:spcAft>
              <a:buClr>
                <a:schemeClr val="lt2"/>
              </a:buClr>
              <a:buSzPts val="1800"/>
              <a:buFont typeface="Arial"/>
              <a:buChar char="•"/>
              <a:defRPr b="0" i="0" sz="1800" u="none" cap="none" strike="noStrike">
                <a:solidFill>
                  <a:schemeClr val="lt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9pPr>
          </a:lstStyle>
          <a:p/>
        </p:txBody>
      </p:sp>
      <p:sp>
        <p:nvSpPr>
          <p:cNvPr id="324" name="Google Shape;324;p4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chemeClr val="accent5"/>
                </a:solidFill>
                <a:latin typeface="DM Sans"/>
                <a:ea typeface="DM Sans"/>
                <a:cs typeface="DM Sans"/>
                <a:sym typeface="DM Sans"/>
              </a:defRPr>
            </a:lvl1pPr>
            <a:lvl2pPr indent="0" lvl="1" marL="0" marR="0" rtl="0" algn="r">
              <a:spcBef>
                <a:spcPts val="0"/>
              </a:spcBef>
              <a:buNone/>
              <a:defRPr b="0" i="0" sz="1200" u="none" cap="none" strike="noStrike">
                <a:solidFill>
                  <a:schemeClr val="accent5"/>
                </a:solidFill>
                <a:latin typeface="DM Sans"/>
                <a:ea typeface="DM Sans"/>
                <a:cs typeface="DM Sans"/>
                <a:sym typeface="DM Sans"/>
              </a:defRPr>
            </a:lvl2pPr>
            <a:lvl3pPr indent="0" lvl="2" marL="0" marR="0" rtl="0" algn="r">
              <a:spcBef>
                <a:spcPts val="0"/>
              </a:spcBef>
              <a:buNone/>
              <a:defRPr b="0" i="0" sz="1200" u="none" cap="none" strike="noStrike">
                <a:solidFill>
                  <a:schemeClr val="accent5"/>
                </a:solidFill>
                <a:latin typeface="DM Sans"/>
                <a:ea typeface="DM Sans"/>
                <a:cs typeface="DM Sans"/>
                <a:sym typeface="DM Sans"/>
              </a:defRPr>
            </a:lvl3pPr>
            <a:lvl4pPr indent="0" lvl="3" marL="0" marR="0" rtl="0" algn="r">
              <a:spcBef>
                <a:spcPts val="0"/>
              </a:spcBef>
              <a:buNone/>
              <a:defRPr b="0" i="0" sz="1200" u="none" cap="none" strike="noStrike">
                <a:solidFill>
                  <a:schemeClr val="accent5"/>
                </a:solidFill>
                <a:latin typeface="DM Sans"/>
                <a:ea typeface="DM Sans"/>
                <a:cs typeface="DM Sans"/>
                <a:sym typeface="DM Sans"/>
              </a:defRPr>
            </a:lvl4pPr>
            <a:lvl5pPr indent="0" lvl="4" marL="0" marR="0" rtl="0" algn="r">
              <a:spcBef>
                <a:spcPts val="0"/>
              </a:spcBef>
              <a:buNone/>
              <a:defRPr b="0" i="0" sz="1200" u="none" cap="none" strike="noStrike">
                <a:solidFill>
                  <a:schemeClr val="accent5"/>
                </a:solidFill>
                <a:latin typeface="DM Sans"/>
                <a:ea typeface="DM Sans"/>
                <a:cs typeface="DM Sans"/>
                <a:sym typeface="DM Sans"/>
              </a:defRPr>
            </a:lvl5pPr>
            <a:lvl6pPr indent="0" lvl="5" marL="0" marR="0" rtl="0" algn="r">
              <a:spcBef>
                <a:spcPts val="0"/>
              </a:spcBef>
              <a:buNone/>
              <a:defRPr b="0" i="0" sz="1200" u="none" cap="none" strike="noStrike">
                <a:solidFill>
                  <a:schemeClr val="accent5"/>
                </a:solidFill>
                <a:latin typeface="DM Sans"/>
                <a:ea typeface="DM Sans"/>
                <a:cs typeface="DM Sans"/>
                <a:sym typeface="DM Sans"/>
              </a:defRPr>
            </a:lvl6pPr>
            <a:lvl7pPr indent="0" lvl="6" marL="0" marR="0" rtl="0" algn="r">
              <a:spcBef>
                <a:spcPts val="0"/>
              </a:spcBef>
              <a:buNone/>
              <a:defRPr b="0" i="0" sz="1200" u="none" cap="none" strike="noStrike">
                <a:solidFill>
                  <a:schemeClr val="accent5"/>
                </a:solidFill>
                <a:latin typeface="DM Sans"/>
                <a:ea typeface="DM Sans"/>
                <a:cs typeface="DM Sans"/>
                <a:sym typeface="DM Sans"/>
              </a:defRPr>
            </a:lvl7pPr>
            <a:lvl8pPr indent="0" lvl="7" marL="0" marR="0" rtl="0" algn="r">
              <a:spcBef>
                <a:spcPts val="0"/>
              </a:spcBef>
              <a:buNone/>
              <a:defRPr b="0" i="0" sz="1200" u="none" cap="none" strike="noStrike">
                <a:solidFill>
                  <a:schemeClr val="accent5"/>
                </a:solidFill>
                <a:latin typeface="DM Sans"/>
                <a:ea typeface="DM Sans"/>
                <a:cs typeface="DM Sans"/>
                <a:sym typeface="DM Sans"/>
              </a:defRPr>
            </a:lvl8pPr>
            <a:lvl9pPr indent="0" lvl="8" marL="0" marR="0" rtl="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325" name="Google Shape;325;p46"/>
          <p:cNvPicPr preferRelativeResize="0"/>
          <p:nvPr/>
        </p:nvPicPr>
        <p:blipFill rotWithShape="1">
          <a:blip r:embed="rId1">
            <a:alphaModFix/>
          </a:blip>
          <a:srcRect b="0" l="0" r="0" t="0"/>
          <a:stretch/>
        </p:blipFill>
        <p:spPr>
          <a:xfrm>
            <a:off x="11167029" y="6469462"/>
            <a:ext cx="186722" cy="186673"/>
          </a:xfrm>
          <a:prstGeom prst="rect">
            <a:avLst/>
          </a:prstGeom>
          <a:noFill/>
          <a:ln>
            <a:noFill/>
          </a:ln>
        </p:spPr>
      </p:pic>
      <p:sp>
        <p:nvSpPr>
          <p:cNvPr id="326" name="Google Shape;326;p46"/>
          <p:cNvSpPr txBox="1"/>
          <p:nvPr/>
        </p:nvSpPr>
        <p:spPr>
          <a:xfrm>
            <a:off x="646729" y="6361500"/>
            <a:ext cx="5379300" cy="415500"/>
          </a:xfrm>
          <a:prstGeom prst="rect">
            <a:avLst/>
          </a:prstGeom>
          <a:noFill/>
          <a:ln>
            <a:noFill/>
          </a:ln>
        </p:spPr>
        <p:txBody>
          <a:bodyPr anchorCtr="0" anchor="t" bIns="121875" lIns="121875" spcFirstLastPara="1" rIns="121875" wrap="square" tIns="121875">
            <a:spAutoFit/>
          </a:bodyPr>
          <a:lstStyle/>
          <a:p>
            <a:pPr indent="0" lvl="0" marL="0" marR="0" rtl="0" algn="l">
              <a:spcBef>
                <a:spcPts val="0"/>
              </a:spcBef>
              <a:spcAft>
                <a:spcPts val="0"/>
              </a:spcAft>
              <a:buClr>
                <a:schemeClr val="accent5"/>
              </a:buClr>
              <a:buSzPts val="1100"/>
              <a:buFont typeface="DM Sans"/>
              <a:buNone/>
            </a:pPr>
            <a:r>
              <a:rPr b="0" i="0" lang="en-US"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3" name="Shape 513"/>
        <p:cNvGrpSpPr/>
        <p:nvPr/>
      </p:nvGrpSpPr>
      <p:grpSpPr>
        <a:xfrm>
          <a:off x="0" y="0"/>
          <a:ext cx="0" cy="0"/>
          <a:chOff x="0" y="0"/>
          <a:chExt cx="0" cy="0"/>
        </a:xfrm>
      </p:grpSpPr>
      <p:sp>
        <p:nvSpPr>
          <p:cNvPr id="514" name="Google Shape;514;p7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15" name="Google Shape;515;p72"/>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16" name="Google Shape;516;p72"/>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517" name="Google Shape;517;p72"/>
          <p:cNvPicPr preferRelativeResize="0"/>
          <p:nvPr/>
        </p:nvPicPr>
        <p:blipFill>
          <a:blip r:embed="rId1">
            <a:alphaModFix/>
          </a:blip>
          <a:stretch>
            <a:fillRect/>
          </a:stretch>
        </p:blipFill>
        <p:spPr>
          <a:xfrm>
            <a:off x="10668000" y="6473302"/>
            <a:ext cx="186673" cy="186673"/>
          </a:xfrm>
          <a:prstGeom prst="rect">
            <a:avLst/>
          </a:prstGeom>
          <a:noFill/>
          <a:ln>
            <a:noFill/>
          </a:ln>
        </p:spPr>
      </p:pic>
      <p:sp>
        <p:nvSpPr>
          <p:cNvPr id="518" name="Google Shape;518;p72"/>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8.png"/><Relationship Id="rId4" Type="http://schemas.openxmlformats.org/officeDocument/2006/relationships/image" Target="../media/image74.png"/><Relationship Id="rId9" Type="http://schemas.openxmlformats.org/officeDocument/2006/relationships/image" Target="../media/image90.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78.png"/><Relationship Id="rId8" Type="http://schemas.openxmlformats.org/officeDocument/2006/relationships/image" Target="../media/image77.png"/><Relationship Id="rId10" Type="http://schemas.openxmlformats.org/officeDocument/2006/relationships/image" Target="../media/image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83.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8.png"/><Relationship Id="rId4" Type="http://schemas.openxmlformats.org/officeDocument/2006/relationships/image" Target="../media/image91.png"/><Relationship Id="rId9" Type="http://schemas.openxmlformats.org/officeDocument/2006/relationships/image" Target="../media/image94.png"/><Relationship Id="rId5" Type="http://schemas.openxmlformats.org/officeDocument/2006/relationships/image" Target="../media/image89.png"/><Relationship Id="rId6" Type="http://schemas.openxmlformats.org/officeDocument/2006/relationships/image" Target="../media/image93.png"/><Relationship Id="rId7" Type="http://schemas.openxmlformats.org/officeDocument/2006/relationships/image" Target="../media/image92.png"/><Relationship Id="rId8" Type="http://schemas.openxmlformats.org/officeDocument/2006/relationships/image" Target="../media/image98.png"/><Relationship Id="rId11" Type="http://schemas.openxmlformats.org/officeDocument/2006/relationships/image" Target="../media/image96.png"/><Relationship Id="rId10" Type="http://schemas.openxmlformats.org/officeDocument/2006/relationships/image" Target="../media/image24.png"/><Relationship Id="rId13" Type="http://schemas.openxmlformats.org/officeDocument/2006/relationships/image" Target="../media/image99.png"/><Relationship Id="rId12" Type="http://schemas.openxmlformats.org/officeDocument/2006/relationships/image" Target="../media/image100.png"/><Relationship Id="rId15" Type="http://schemas.openxmlformats.org/officeDocument/2006/relationships/image" Target="../media/image127.png"/><Relationship Id="rId14" Type="http://schemas.openxmlformats.org/officeDocument/2006/relationships/image" Target="../media/image101.png"/><Relationship Id="rId17" Type="http://schemas.openxmlformats.org/officeDocument/2006/relationships/image" Target="../media/image29.png"/><Relationship Id="rId16" Type="http://schemas.openxmlformats.org/officeDocument/2006/relationships/image" Target="../media/image25.png"/><Relationship Id="rId19" Type="http://schemas.openxmlformats.org/officeDocument/2006/relationships/image" Target="../media/image28.png"/><Relationship Id="rId18" Type="http://schemas.openxmlformats.org/officeDocument/2006/relationships/image" Target="../media/image26.png"/></Relationships>
</file>

<file path=ppt/slides/_rels/slide14.xml.rels><?xml version="1.0" encoding="UTF-8" standalone="yes"?><Relationships xmlns="http://schemas.openxmlformats.org/package/2006/relationships"><Relationship Id="rId20" Type="http://schemas.openxmlformats.org/officeDocument/2006/relationships/image" Target="../media/image120.png"/><Relationship Id="rId22" Type="http://schemas.openxmlformats.org/officeDocument/2006/relationships/image" Target="../media/image126.png"/><Relationship Id="rId21" Type="http://schemas.openxmlformats.org/officeDocument/2006/relationships/image" Target="../media/image123.png"/><Relationship Id="rId24" Type="http://schemas.openxmlformats.org/officeDocument/2006/relationships/image" Target="../media/image124.png"/><Relationship Id="rId23" Type="http://schemas.openxmlformats.org/officeDocument/2006/relationships/image" Target="../media/image121.png"/><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9.png"/><Relationship Id="rId9" Type="http://schemas.openxmlformats.org/officeDocument/2006/relationships/image" Target="../media/image112.png"/><Relationship Id="rId25" Type="http://schemas.openxmlformats.org/officeDocument/2006/relationships/image" Target="../media/image125.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107.png"/><Relationship Id="rId8" Type="http://schemas.openxmlformats.org/officeDocument/2006/relationships/image" Target="../media/image108.png"/><Relationship Id="rId11" Type="http://schemas.openxmlformats.org/officeDocument/2006/relationships/image" Target="../media/image110.png"/><Relationship Id="rId10" Type="http://schemas.openxmlformats.org/officeDocument/2006/relationships/image" Target="../media/image109.png"/><Relationship Id="rId13" Type="http://schemas.openxmlformats.org/officeDocument/2006/relationships/image" Target="../media/image111.png"/><Relationship Id="rId12" Type="http://schemas.openxmlformats.org/officeDocument/2006/relationships/image" Target="../media/image113.png"/><Relationship Id="rId15" Type="http://schemas.openxmlformats.org/officeDocument/2006/relationships/image" Target="../media/image116.png"/><Relationship Id="rId14" Type="http://schemas.openxmlformats.org/officeDocument/2006/relationships/image" Target="../media/image114.png"/><Relationship Id="rId17" Type="http://schemas.openxmlformats.org/officeDocument/2006/relationships/image" Target="../media/image117.png"/><Relationship Id="rId16" Type="http://schemas.openxmlformats.org/officeDocument/2006/relationships/image" Target="../media/image115.png"/><Relationship Id="rId19" Type="http://schemas.openxmlformats.org/officeDocument/2006/relationships/image" Target="../media/image119.png"/><Relationship Id="rId18"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0" Type="http://schemas.openxmlformats.org/officeDocument/2006/relationships/image" Target="../media/image36.png"/><Relationship Id="rId22" Type="http://schemas.openxmlformats.org/officeDocument/2006/relationships/image" Target="../media/image38.png"/><Relationship Id="rId21" Type="http://schemas.openxmlformats.org/officeDocument/2006/relationships/image" Target="../media/image39.png"/><Relationship Id="rId24" Type="http://schemas.openxmlformats.org/officeDocument/2006/relationships/image" Target="../media/image42.png"/><Relationship Id="rId23" Type="http://schemas.openxmlformats.org/officeDocument/2006/relationships/image" Target="../media/image40.png"/><Relationship Id="rId1" Type="http://schemas.openxmlformats.org/officeDocument/2006/relationships/slideLayout" Target="../slideLayouts/slideLayout73.xml"/><Relationship Id="rId2" Type="http://schemas.openxmlformats.org/officeDocument/2006/relationships/notesSlide" Target="../notesSlides/notesSlide2.xml"/><Relationship Id="rId3" Type="http://schemas.openxmlformats.org/officeDocument/2006/relationships/image" Target="../media/image47.png"/><Relationship Id="rId4" Type="http://schemas.openxmlformats.org/officeDocument/2006/relationships/image" Target="../media/image37.png"/><Relationship Id="rId9" Type="http://schemas.openxmlformats.org/officeDocument/2006/relationships/image" Target="../media/image24.png"/><Relationship Id="rId26" Type="http://schemas.openxmlformats.org/officeDocument/2006/relationships/image" Target="../media/image44.png"/><Relationship Id="rId25" Type="http://schemas.openxmlformats.org/officeDocument/2006/relationships/image" Target="../media/image43.png"/><Relationship Id="rId28" Type="http://schemas.openxmlformats.org/officeDocument/2006/relationships/image" Target="../media/image49.png"/><Relationship Id="rId27"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22.png"/><Relationship Id="rId29" Type="http://schemas.openxmlformats.org/officeDocument/2006/relationships/image" Target="../media/image46.png"/><Relationship Id="rId7" Type="http://schemas.openxmlformats.org/officeDocument/2006/relationships/image" Target="../media/image27.png"/><Relationship Id="rId8" Type="http://schemas.openxmlformats.org/officeDocument/2006/relationships/image" Target="../media/image23.png"/><Relationship Id="rId31" Type="http://schemas.openxmlformats.org/officeDocument/2006/relationships/image" Target="../media/image53.png"/><Relationship Id="rId30" Type="http://schemas.openxmlformats.org/officeDocument/2006/relationships/image" Target="../media/image48.png"/><Relationship Id="rId11" Type="http://schemas.openxmlformats.org/officeDocument/2006/relationships/image" Target="../media/image29.png"/><Relationship Id="rId33" Type="http://schemas.openxmlformats.org/officeDocument/2006/relationships/image" Target="../media/image63.png"/><Relationship Id="rId10" Type="http://schemas.openxmlformats.org/officeDocument/2006/relationships/image" Target="../media/image25.png"/><Relationship Id="rId32" Type="http://schemas.openxmlformats.org/officeDocument/2006/relationships/image" Target="../media/image60.png"/><Relationship Id="rId13" Type="http://schemas.openxmlformats.org/officeDocument/2006/relationships/image" Target="../media/image28.png"/><Relationship Id="rId12" Type="http://schemas.openxmlformats.org/officeDocument/2006/relationships/image" Target="../media/image26.png"/><Relationship Id="rId15" Type="http://schemas.openxmlformats.org/officeDocument/2006/relationships/image" Target="../media/image33.png"/><Relationship Id="rId14" Type="http://schemas.openxmlformats.org/officeDocument/2006/relationships/image" Target="../media/image30.png"/><Relationship Id="rId17" Type="http://schemas.openxmlformats.org/officeDocument/2006/relationships/image" Target="../media/image31.png"/><Relationship Id="rId16" Type="http://schemas.openxmlformats.org/officeDocument/2006/relationships/image" Target="../media/image32.png"/><Relationship Id="rId19" Type="http://schemas.openxmlformats.org/officeDocument/2006/relationships/image" Target="../media/image35.png"/><Relationship Id="rId18"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xml"/><Relationship Id="rId3"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 Id="rId5" Type="http://schemas.openxmlformats.org/officeDocument/2006/relationships/image" Target="../media/image59.png"/><Relationship Id="rId6" Type="http://schemas.openxmlformats.org/officeDocument/2006/relationships/image" Target="../media/image57.png"/><Relationship Id="rId7" Type="http://schemas.openxmlformats.org/officeDocument/2006/relationships/image" Target="../media/image54.png"/><Relationship Id="rId8" Type="http://schemas.openxmlformats.org/officeDocument/2006/relationships/image" Target="../media/image55.png"/><Relationship Id="rId11" Type="http://schemas.openxmlformats.org/officeDocument/2006/relationships/image" Target="../media/image65.png"/><Relationship Id="rId10" Type="http://schemas.openxmlformats.org/officeDocument/2006/relationships/image" Target="../media/image58.png"/><Relationship Id="rId13" Type="http://schemas.openxmlformats.org/officeDocument/2006/relationships/image" Target="../media/image62.png"/><Relationship Id="rId12" Type="http://schemas.openxmlformats.org/officeDocument/2006/relationships/image" Target="../media/image61.png"/><Relationship Id="rId1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9.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4.png"/><Relationship Id="rId9" Type="http://schemas.openxmlformats.org/officeDocument/2006/relationships/image" Target="../media/image69.png"/><Relationship Id="rId5" Type="http://schemas.openxmlformats.org/officeDocument/2006/relationships/image" Target="../media/image72.png"/><Relationship Id="rId6" Type="http://schemas.openxmlformats.org/officeDocument/2006/relationships/image" Target="../media/image68.png"/><Relationship Id="rId7" Type="http://schemas.openxmlformats.org/officeDocument/2006/relationships/image" Target="../media/image73.png"/><Relationship Id="rId8"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12"/>
          <p:cNvSpPr txBox="1"/>
          <p:nvPr>
            <p:ph type="title"/>
          </p:nvPr>
        </p:nvSpPr>
        <p:spPr>
          <a:xfrm>
            <a:off x="731518" y="539496"/>
            <a:ext cx="10725900" cy="585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900"/>
              <a:buFont typeface="DM Sans Medium"/>
              <a:buNone/>
            </a:pPr>
            <a:r>
              <a:rPr lang="en-US" sz="3900"/>
              <a:t>Built on an open foundation</a:t>
            </a:r>
            <a:endParaRPr sz="3900"/>
          </a:p>
        </p:txBody>
      </p:sp>
      <p:sp>
        <p:nvSpPr>
          <p:cNvPr id="812" name="Google Shape;812;p112"/>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2400"/>
              <a:buNone/>
            </a:pPr>
            <a:r>
              <a:rPr lang="en-US"/>
              <a:t>Easily integrate with the entire data and AI ecosystem</a:t>
            </a:r>
            <a:endParaRPr/>
          </a:p>
        </p:txBody>
      </p:sp>
      <p:pic>
        <p:nvPicPr>
          <p:cNvPr id="813" name="Google Shape;813;p112"/>
          <p:cNvPicPr preferRelativeResize="0"/>
          <p:nvPr/>
        </p:nvPicPr>
        <p:blipFill>
          <a:blip r:embed="rId3">
            <a:alphaModFix/>
          </a:blip>
          <a:stretch>
            <a:fillRect/>
          </a:stretch>
        </p:blipFill>
        <p:spPr>
          <a:xfrm>
            <a:off x="903693" y="1764800"/>
            <a:ext cx="10382019" cy="47753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p121"/>
          <p:cNvPicPr preferRelativeResize="0"/>
          <p:nvPr/>
        </p:nvPicPr>
        <p:blipFill rotWithShape="1">
          <a:blip r:embed="rId3">
            <a:alphaModFix/>
          </a:blip>
          <a:srcRect b="26329" l="0" r="13956" t="0"/>
          <a:stretch/>
        </p:blipFill>
        <p:spPr>
          <a:xfrm>
            <a:off x="8706779" y="3874775"/>
            <a:ext cx="3485220" cy="2983224"/>
          </a:xfrm>
          <a:prstGeom prst="rect">
            <a:avLst/>
          </a:prstGeom>
          <a:noFill/>
          <a:ln>
            <a:noFill/>
          </a:ln>
        </p:spPr>
      </p:pic>
      <p:sp>
        <p:nvSpPr>
          <p:cNvPr id="1026" name="Google Shape;1026;p121"/>
          <p:cNvSpPr/>
          <p:nvPr/>
        </p:nvSpPr>
        <p:spPr>
          <a:xfrm rot="5400000">
            <a:off x="7144831" y="1747014"/>
            <a:ext cx="4139400" cy="41403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27" name="Google Shape;1027;p121"/>
          <p:cNvSpPr/>
          <p:nvPr/>
        </p:nvSpPr>
        <p:spPr>
          <a:xfrm>
            <a:off x="7144208" y="1872061"/>
            <a:ext cx="4140300" cy="41394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28" name="Google Shape;1028;p121"/>
          <p:cNvSpPr txBox="1"/>
          <p:nvPr/>
        </p:nvSpPr>
        <p:spPr>
          <a:xfrm>
            <a:off x="749437" y="2065025"/>
            <a:ext cx="41094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2800"/>
              <a:buFont typeface="Arial"/>
              <a:buNone/>
            </a:pPr>
            <a:r>
              <a:t/>
            </a:r>
            <a:endParaRPr b="1" i="0" sz="1500" u="none" cap="none" strike="noStrike">
              <a:solidFill>
                <a:schemeClr val="dk1"/>
              </a:solidFill>
            </a:endParaRPr>
          </a:p>
        </p:txBody>
      </p:sp>
      <p:sp>
        <p:nvSpPr>
          <p:cNvPr id="1029" name="Google Shape;1029;p121"/>
          <p:cNvSpPr txBox="1"/>
          <p:nvPr>
            <p:ph idx="1" type="subTitle"/>
          </p:nvPr>
        </p:nvSpPr>
        <p:spPr>
          <a:xfrm>
            <a:off x="765000" y="1174702"/>
            <a:ext cx="10662000" cy="332400"/>
          </a:xfrm>
          <a:prstGeom prst="rect">
            <a:avLst/>
          </a:prstGeom>
        </p:spPr>
        <p:txBody>
          <a:bodyPr anchorCtr="0" anchor="t" bIns="0" lIns="0" spcFirstLastPara="1" rIns="0" wrap="square" tIns="0">
            <a:spAutoFit/>
          </a:bodyPr>
          <a:lstStyle/>
          <a:p>
            <a:pPr indent="0" lvl="0" marL="0" rtl="0" algn="l">
              <a:spcBef>
                <a:spcPts val="1100"/>
              </a:spcBef>
              <a:spcAft>
                <a:spcPts val="0"/>
              </a:spcAft>
              <a:buNone/>
            </a:pPr>
            <a:r>
              <a:rPr lang="en-US"/>
              <a:t>Discover, query, and govern all your data - no matter where it lives </a:t>
            </a:r>
            <a:endParaRPr/>
          </a:p>
        </p:txBody>
      </p:sp>
      <p:sp>
        <p:nvSpPr>
          <p:cNvPr id="1030" name="Google Shape;1030;p121"/>
          <p:cNvSpPr/>
          <p:nvPr/>
        </p:nvSpPr>
        <p:spPr>
          <a:xfrm rot="-9398743">
            <a:off x="9005518" y="1936135"/>
            <a:ext cx="840784" cy="2414540"/>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31" name="Google Shape;1031;p121"/>
          <p:cNvSpPr/>
          <p:nvPr/>
        </p:nvSpPr>
        <p:spPr>
          <a:xfrm rot="-7452374">
            <a:off x="9456233" y="2206104"/>
            <a:ext cx="840488" cy="2414950"/>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32" name="Google Shape;1032;p121"/>
          <p:cNvSpPr/>
          <p:nvPr/>
        </p:nvSpPr>
        <p:spPr>
          <a:xfrm rot="-5554649">
            <a:off x="9637323" y="2727040"/>
            <a:ext cx="840550" cy="2414757"/>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33" name="Google Shape;1033;p121"/>
          <p:cNvSpPr/>
          <p:nvPr/>
        </p:nvSpPr>
        <p:spPr>
          <a:xfrm rot="-3681512">
            <a:off x="9456023" y="3253581"/>
            <a:ext cx="840553" cy="2414923"/>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34" name="Google Shape;1034;p121"/>
          <p:cNvSpPr/>
          <p:nvPr/>
        </p:nvSpPr>
        <p:spPr>
          <a:xfrm rot="-1447961">
            <a:off x="8985763" y="3526215"/>
            <a:ext cx="840893" cy="2414273"/>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35" name="Google Shape;1035;p121"/>
          <p:cNvSpPr/>
          <p:nvPr/>
        </p:nvSpPr>
        <p:spPr>
          <a:xfrm rot="5400000">
            <a:off x="7098457" y="3136074"/>
            <a:ext cx="2616300" cy="1490700"/>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36" name="Google Shape;1036;p121"/>
          <p:cNvSpPr/>
          <p:nvPr/>
        </p:nvSpPr>
        <p:spPr>
          <a:xfrm>
            <a:off x="5613471" y="2559428"/>
            <a:ext cx="2114700" cy="2639700"/>
          </a:xfrm>
          <a:prstGeom prst="roundRect">
            <a:avLst>
              <a:gd fmla="val 3341" name="adj"/>
            </a:avLst>
          </a:prstGeom>
          <a:solidFill>
            <a:srgbClr val="10121E"/>
          </a:solidFill>
          <a:ln cap="flat" cmpd="sng" w="38100">
            <a:solidFill>
              <a:srgbClr val="F9F7F4"/>
            </a:solidFill>
            <a:prstDash val="solid"/>
            <a:round/>
            <a:headEnd len="sm" w="sm" type="none"/>
            <a:tailEnd len="sm" w="sm" type="none"/>
          </a:ln>
          <a:effectLst>
            <a:outerShdw blurRad="628650" rotWithShape="0" algn="bl" dir="5400000" dist="19050">
              <a:schemeClr val="dk1">
                <a:alpha val="40000"/>
              </a:schemeClr>
            </a:outerShdw>
          </a:effectLst>
        </p:spPr>
        <p:txBody>
          <a:bodyPr anchorCtr="0" anchor="t" bIns="158700" lIns="158700" spcFirstLastPara="1" rIns="158700" wrap="square" tIns="158700">
            <a:noAutofit/>
          </a:bodyPr>
          <a:lstStyle/>
          <a:p>
            <a:pPr indent="0" lvl="0" marL="0" marR="0" rtl="0" algn="l">
              <a:lnSpc>
                <a:spcPct val="100000"/>
              </a:lnSpc>
              <a:spcBef>
                <a:spcPts val="0"/>
              </a:spcBef>
              <a:spcAft>
                <a:spcPts val="0"/>
              </a:spcAft>
              <a:buNone/>
            </a:pPr>
            <a:r>
              <a:t/>
            </a:r>
            <a:endParaRPr b="1" i="0" sz="1388" u="none" cap="none" strike="noStrike">
              <a:solidFill>
                <a:srgbClr val="F9F7F4"/>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i="0" sz="1388" u="none" cap="none" strike="noStrike">
              <a:solidFill>
                <a:srgbClr val="F9F7F4"/>
              </a:solidFill>
              <a:latin typeface="DM Sans"/>
              <a:ea typeface="DM Sans"/>
              <a:cs typeface="DM Sans"/>
              <a:sym typeface="DM Sans"/>
            </a:endParaRPr>
          </a:p>
          <a:p>
            <a:pPr indent="0" lvl="0" marL="0" marR="0" rtl="0" algn="l">
              <a:lnSpc>
                <a:spcPct val="100000"/>
              </a:lnSpc>
              <a:spcBef>
                <a:spcPts val="0"/>
              </a:spcBef>
              <a:spcAft>
                <a:spcPts val="0"/>
              </a:spcAft>
              <a:buNone/>
            </a:pPr>
            <a:r>
              <a:rPr b="1" i="0" lang="en-US" sz="1388" u="none" cap="none" strike="noStrike">
                <a:solidFill>
                  <a:srgbClr val="F9F7F4"/>
                </a:solidFill>
                <a:latin typeface="DM Sans"/>
                <a:ea typeface="DM Sans"/>
                <a:cs typeface="DM Sans"/>
                <a:sym typeface="DM Sans"/>
              </a:rPr>
              <a:t> </a:t>
            </a:r>
            <a:endParaRPr b="1" i="0" sz="1388" u="none" cap="none" strike="noStrike">
              <a:solidFill>
                <a:srgbClr val="F9F7F4"/>
              </a:solidFill>
              <a:latin typeface="DM Sans"/>
              <a:ea typeface="DM Sans"/>
              <a:cs typeface="DM Sans"/>
              <a:sym typeface="DM Sans"/>
            </a:endParaRPr>
          </a:p>
        </p:txBody>
      </p:sp>
      <p:sp>
        <p:nvSpPr>
          <p:cNvPr id="1037" name="Google Shape;1037;p121"/>
          <p:cNvSpPr txBox="1"/>
          <p:nvPr/>
        </p:nvSpPr>
        <p:spPr>
          <a:xfrm>
            <a:off x="6038401" y="3437568"/>
            <a:ext cx="1264500" cy="202800"/>
          </a:xfrm>
          <a:prstGeom prst="rect">
            <a:avLst/>
          </a:prstGeom>
          <a:noFill/>
          <a:ln>
            <a:noFill/>
          </a:ln>
        </p:spPr>
        <p:txBody>
          <a:bodyPr anchorCtr="0" anchor="t" bIns="31725" lIns="31725" spcFirstLastPara="1" rIns="31725" wrap="square" tIns="31725">
            <a:spAutoFit/>
          </a:bodyPr>
          <a:lstStyle/>
          <a:p>
            <a:pPr indent="0" lvl="0" marL="0" marR="0" rtl="0" algn="ctr">
              <a:lnSpc>
                <a:spcPct val="100000"/>
              </a:lnSpc>
              <a:spcBef>
                <a:spcPts val="0"/>
              </a:spcBef>
              <a:spcAft>
                <a:spcPts val="0"/>
              </a:spcAft>
              <a:buNone/>
            </a:pPr>
            <a:r>
              <a:rPr b="0" i="0" lang="en-US" sz="902" u="none" cap="none" strike="noStrike">
                <a:solidFill>
                  <a:schemeClr val="lt1"/>
                </a:solidFill>
                <a:latin typeface="DM Sans"/>
                <a:ea typeface="DM Sans"/>
                <a:cs typeface="DM Sans"/>
                <a:sym typeface="DM Sans"/>
              </a:rPr>
              <a:t>Users</a:t>
            </a:r>
            <a:endParaRPr b="0" i="0" sz="902" u="none" cap="none" strike="noStrike">
              <a:solidFill>
                <a:schemeClr val="lt1"/>
              </a:solidFill>
              <a:latin typeface="DM Sans"/>
              <a:ea typeface="DM Sans"/>
              <a:cs typeface="DM Sans"/>
              <a:sym typeface="DM Sans"/>
            </a:endParaRPr>
          </a:p>
        </p:txBody>
      </p:sp>
      <p:sp>
        <p:nvSpPr>
          <p:cNvPr id="1038" name="Google Shape;1038;p121"/>
          <p:cNvSpPr txBox="1"/>
          <p:nvPr/>
        </p:nvSpPr>
        <p:spPr>
          <a:xfrm>
            <a:off x="6038402" y="4397797"/>
            <a:ext cx="1264500" cy="202800"/>
          </a:xfrm>
          <a:prstGeom prst="rect">
            <a:avLst/>
          </a:prstGeom>
          <a:noFill/>
          <a:ln>
            <a:noFill/>
          </a:ln>
        </p:spPr>
        <p:txBody>
          <a:bodyPr anchorCtr="0" anchor="t" bIns="31725" lIns="31725" spcFirstLastPara="1" rIns="31725" wrap="square" tIns="31725">
            <a:spAutoFit/>
          </a:bodyPr>
          <a:lstStyle/>
          <a:p>
            <a:pPr indent="0" lvl="0" marL="0" marR="0" rtl="0" algn="ctr">
              <a:lnSpc>
                <a:spcPct val="100000"/>
              </a:lnSpc>
              <a:spcBef>
                <a:spcPts val="0"/>
              </a:spcBef>
              <a:spcAft>
                <a:spcPts val="0"/>
              </a:spcAft>
              <a:buNone/>
            </a:pPr>
            <a:r>
              <a:rPr b="0" i="0" lang="en-US" sz="902" u="none" cap="none" strike="noStrike">
                <a:solidFill>
                  <a:schemeClr val="lt1"/>
                </a:solidFill>
                <a:latin typeface="DM Sans"/>
                <a:ea typeface="DM Sans"/>
                <a:cs typeface="DM Sans"/>
                <a:sym typeface="DM Sans"/>
              </a:rPr>
              <a:t>Dashboards</a:t>
            </a:r>
            <a:endParaRPr b="0" i="0" sz="902" u="none" cap="none" strike="noStrike">
              <a:solidFill>
                <a:schemeClr val="lt1"/>
              </a:solidFill>
              <a:latin typeface="DM Sans"/>
              <a:ea typeface="DM Sans"/>
              <a:cs typeface="DM Sans"/>
              <a:sym typeface="DM Sans"/>
            </a:endParaRPr>
          </a:p>
        </p:txBody>
      </p:sp>
      <p:sp>
        <p:nvSpPr>
          <p:cNvPr id="1039" name="Google Shape;1039;p121"/>
          <p:cNvSpPr/>
          <p:nvPr/>
        </p:nvSpPr>
        <p:spPr>
          <a:xfrm>
            <a:off x="8406515" y="3085440"/>
            <a:ext cx="1603200" cy="1602900"/>
          </a:xfrm>
          <a:prstGeom prst="ellipse">
            <a:avLst/>
          </a:prstGeom>
          <a:solidFill>
            <a:schemeClr val="lt2"/>
          </a:soli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40" name="Google Shape;1040;p121"/>
          <p:cNvSpPr/>
          <p:nvPr/>
        </p:nvSpPr>
        <p:spPr>
          <a:xfrm>
            <a:off x="9447446" y="1625600"/>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41" name="Google Shape;1041;p121"/>
          <p:cNvSpPr/>
          <p:nvPr/>
        </p:nvSpPr>
        <p:spPr>
          <a:xfrm>
            <a:off x="10485030" y="2296551"/>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42" name="Google Shape;1042;p121"/>
          <p:cNvSpPr/>
          <p:nvPr/>
        </p:nvSpPr>
        <p:spPr>
          <a:xfrm>
            <a:off x="10485030" y="4604168"/>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43" name="Google Shape;1043;p121"/>
          <p:cNvSpPr/>
          <p:nvPr/>
        </p:nvSpPr>
        <p:spPr>
          <a:xfrm>
            <a:off x="9447451" y="5362420"/>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44" name="Google Shape;1044;p121"/>
          <p:cNvSpPr/>
          <p:nvPr/>
        </p:nvSpPr>
        <p:spPr>
          <a:xfrm>
            <a:off x="10858698" y="3450352"/>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pic>
        <p:nvPicPr>
          <p:cNvPr id="1045" name="Google Shape;1045;p121"/>
          <p:cNvPicPr preferRelativeResize="0"/>
          <p:nvPr/>
        </p:nvPicPr>
        <p:blipFill rotWithShape="1">
          <a:blip r:embed="rId4">
            <a:alphaModFix/>
          </a:blip>
          <a:srcRect b="0" l="0" r="0" t="0"/>
          <a:stretch/>
        </p:blipFill>
        <p:spPr>
          <a:xfrm>
            <a:off x="10946842" y="3538474"/>
            <a:ext cx="681320" cy="681318"/>
          </a:xfrm>
          <a:prstGeom prst="rect">
            <a:avLst/>
          </a:prstGeom>
          <a:noFill/>
          <a:ln>
            <a:noFill/>
          </a:ln>
        </p:spPr>
      </p:pic>
      <p:pic>
        <p:nvPicPr>
          <p:cNvPr id="1046" name="Google Shape;1046;p121"/>
          <p:cNvPicPr preferRelativeResize="0"/>
          <p:nvPr/>
        </p:nvPicPr>
        <p:blipFill rotWithShape="1">
          <a:blip r:embed="rId5">
            <a:alphaModFix/>
          </a:blip>
          <a:srcRect b="0" l="0" r="0" t="0"/>
          <a:stretch/>
        </p:blipFill>
        <p:spPr>
          <a:xfrm>
            <a:off x="9607941" y="1786064"/>
            <a:ext cx="536656" cy="536634"/>
          </a:xfrm>
          <a:prstGeom prst="rect">
            <a:avLst/>
          </a:prstGeom>
          <a:noFill/>
          <a:ln>
            <a:noFill/>
          </a:ln>
        </p:spPr>
      </p:pic>
      <p:pic>
        <p:nvPicPr>
          <p:cNvPr id="1047" name="Google Shape;1047;p121"/>
          <p:cNvPicPr preferRelativeResize="0"/>
          <p:nvPr/>
        </p:nvPicPr>
        <p:blipFill rotWithShape="1">
          <a:blip r:embed="rId6">
            <a:alphaModFix/>
          </a:blip>
          <a:srcRect b="12908" l="12908" r="12908" t="12908"/>
          <a:stretch/>
        </p:blipFill>
        <p:spPr>
          <a:xfrm>
            <a:off x="10643651" y="4762748"/>
            <a:ext cx="540404" cy="540402"/>
          </a:xfrm>
          <a:prstGeom prst="rect">
            <a:avLst/>
          </a:prstGeom>
          <a:noFill/>
          <a:ln>
            <a:noFill/>
          </a:ln>
        </p:spPr>
      </p:pic>
      <p:pic>
        <p:nvPicPr>
          <p:cNvPr id="1048" name="Google Shape;1048;p121"/>
          <p:cNvPicPr preferRelativeResize="0"/>
          <p:nvPr/>
        </p:nvPicPr>
        <p:blipFill rotWithShape="1">
          <a:blip r:embed="rId7">
            <a:alphaModFix/>
          </a:blip>
          <a:srcRect b="0" l="0" r="0" t="0"/>
          <a:stretch/>
        </p:blipFill>
        <p:spPr>
          <a:xfrm>
            <a:off x="9505968" y="5544458"/>
            <a:ext cx="740588" cy="493594"/>
          </a:xfrm>
          <a:prstGeom prst="rect">
            <a:avLst/>
          </a:prstGeom>
          <a:noFill/>
          <a:ln>
            <a:noFill/>
          </a:ln>
        </p:spPr>
      </p:pic>
      <p:pic>
        <p:nvPicPr>
          <p:cNvPr id="1049" name="Google Shape;1049;p121"/>
          <p:cNvPicPr preferRelativeResize="0"/>
          <p:nvPr/>
        </p:nvPicPr>
        <p:blipFill rotWithShape="1">
          <a:blip r:embed="rId8">
            <a:alphaModFix/>
          </a:blip>
          <a:srcRect b="0" l="0" r="0" t="0"/>
          <a:stretch/>
        </p:blipFill>
        <p:spPr>
          <a:xfrm>
            <a:off x="10549326" y="2461872"/>
            <a:ext cx="729005" cy="526921"/>
          </a:xfrm>
          <a:prstGeom prst="rect">
            <a:avLst/>
          </a:prstGeom>
          <a:noFill/>
          <a:ln>
            <a:noFill/>
          </a:ln>
        </p:spPr>
      </p:pic>
      <p:pic>
        <p:nvPicPr>
          <p:cNvPr id="1050" name="Google Shape;1050;p121"/>
          <p:cNvPicPr preferRelativeResize="0"/>
          <p:nvPr/>
        </p:nvPicPr>
        <p:blipFill rotWithShape="1">
          <a:blip r:embed="rId9">
            <a:alphaModFix/>
          </a:blip>
          <a:srcRect b="0" l="0" r="0" t="0"/>
          <a:stretch/>
        </p:blipFill>
        <p:spPr>
          <a:xfrm>
            <a:off x="8748688" y="3421595"/>
            <a:ext cx="918700" cy="918730"/>
          </a:xfrm>
          <a:prstGeom prst="rect">
            <a:avLst/>
          </a:prstGeom>
          <a:noFill/>
          <a:ln>
            <a:noFill/>
          </a:ln>
        </p:spPr>
      </p:pic>
      <p:pic>
        <p:nvPicPr>
          <p:cNvPr id="1051" name="Google Shape;1051;p121"/>
          <p:cNvPicPr preferRelativeResize="0"/>
          <p:nvPr/>
        </p:nvPicPr>
        <p:blipFill rotWithShape="1">
          <a:blip r:embed="rId10">
            <a:alphaModFix/>
          </a:blip>
          <a:srcRect b="0" l="0" r="0" t="0"/>
          <a:stretch/>
        </p:blipFill>
        <p:spPr>
          <a:xfrm>
            <a:off x="6447815" y="3926251"/>
            <a:ext cx="445716" cy="445713"/>
          </a:xfrm>
          <a:prstGeom prst="rect">
            <a:avLst/>
          </a:prstGeom>
          <a:noFill/>
          <a:ln>
            <a:noFill/>
          </a:ln>
        </p:spPr>
      </p:pic>
      <p:sp>
        <p:nvSpPr>
          <p:cNvPr id="1052" name="Google Shape;1052;p121"/>
          <p:cNvSpPr/>
          <p:nvPr/>
        </p:nvSpPr>
        <p:spPr>
          <a:xfrm>
            <a:off x="6496235" y="2983934"/>
            <a:ext cx="348992" cy="410612"/>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rgbClr val="EDEEF1"/>
            </a:solidFill>
            <a:prstDash val="solid"/>
            <a:round/>
            <a:headEnd len="sm" w="sm" type="none"/>
            <a:tailEnd len="sm" w="sm" type="none"/>
          </a:ln>
        </p:spPr>
        <p:txBody>
          <a:bodyPr anchorCtr="0" anchor="t" bIns="15850" lIns="31725" spcFirstLastPara="1" rIns="31725" wrap="square" tIns="15850">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1053" name="Google Shape;1053;p121"/>
          <p:cNvSpPr txBox="1"/>
          <p:nvPr>
            <p:ph idx="2" type="body"/>
          </p:nvPr>
        </p:nvSpPr>
        <p:spPr>
          <a:xfrm>
            <a:off x="761991" y="1988825"/>
            <a:ext cx="6586200" cy="4149900"/>
          </a:xfrm>
          <a:prstGeom prst="rect">
            <a:avLst/>
          </a:prstGeom>
        </p:spPr>
        <p:txBody>
          <a:bodyPr anchorCtr="0" anchor="t" bIns="0" lIns="0" spcFirstLastPara="1" rIns="0" wrap="square" tIns="0">
            <a:noAutofit/>
          </a:bodyPr>
          <a:lstStyle/>
          <a:p>
            <a:pPr indent="0" lvl="0" marL="0" rtl="0" algn="l">
              <a:lnSpc>
                <a:spcPct val="150000"/>
              </a:lnSpc>
              <a:spcBef>
                <a:spcPts val="1100"/>
              </a:spcBef>
              <a:spcAft>
                <a:spcPts val="0"/>
              </a:spcAft>
              <a:buNone/>
            </a:pPr>
            <a:br>
              <a:rPr lang="en-US" sz="1900"/>
            </a:br>
            <a:endParaRPr b="1" sz="1900"/>
          </a:p>
          <a:p>
            <a:pPr indent="-349250" lvl="0" marL="457200" rtl="0" algn="l">
              <a:lnSpc>
                <a:spcPct val="150000"/>
              </a:lnSpc>
              <a:spcBef>
                <a:spcPts val="1100"/>
              </a:spcBef>
              <a:spcAft>
                <a:spcPts val="0"/>
              </a:spcAft>
              <a:buClr>
                <a:schemeClr val="accent4"/>
              </a:buClr>
              <a:buSzPts val="1900"/>
              <a:buChar char="➢"/>
            </a:pPr>
            <a:r>
              <a:rPr b="1" lang="en-US" sz="1900"/>
              <a:t>Unified view</a:t>
            </a:r>
            <a:r>
              <a:rPr lang="en-US" sz="1900"/>
              <a:t> into all your data</a:t>
            </a:r>
            <a:endParaRPr sz="1900"/>
          </a:p>
          <a:p>
            <a:pPr indent="-349250" lvl="0" marL="457200" rtl="0" algn="l">
              <a:lnSpc>
                <a:spcPct val="150000"/>
              </a:lnSpc>
              <a:spcBef>
                <a:spcPts val="0"/>
              </a:spcBef>
              <a:spcAft>
                <a:spcPts val="0"/>
              </a:spcAft>
              <a:buClr>
                <a:schemeClr val="accent4"/>
              </a:buClr>
              <a:buSzPts val="1900"/>
              <a:buChar char="➢"/>
            </a:pPr>
            <a:r>
              <a:rPr b="1" lang="en-US" sz="1900"/>
              <a:t>Unified engine </a:t>
            </a:r>
            <a:r>
              <a:rPr lang="en-US" sz="1900"/>
              <a:t>for all your data </a:t>
            </a:r>
            <a:br>
              <a:rPr lang="en-US" sz="1900"/>
            </a:br>
            <a:r>
              <a:rPr lang="en-US" sz="1900"/>
              <a:t>and use cases</a:t>
            </a:r>
            <a:endParaRPr sz="1900"/>
          </a:p>
          <a:p>
            <a:pPr indent="-349250" lvl="0" marL="457200" rtl="0" algn="l">
              <a:lnSpc>
                <a:spcPct val="150000"/>
              </a:lnSpc>
              <a:spcBef>
                <a:spcPts val="0"/>
              </a:spcBef>
              <a:spcAft>
                <a:spcPts val="0"/>
              </a:spcAft>
              <a:buClr>
                <a:schemeClr val="accent4"/>
              </a:buClr>
              <a:buSzPts val="1900"/>
              <a:buChar char="➢"/>
            </a:pPr>
            <a:r>
              <a:rPr b="1" lang="en-US" sz="1900"/>
              <a:t>Unified governance</a:t>
            </a:r>
            <a:r>
              <a:rPr lang="en-US" sz="1900"/>
              <a:t> across all </a:t>
            </a:r>
            <a:br>
              <a:rPr lang="en-US" sz="1900"/>
            </a:br>
            <a:r>
              <a:rPr lang="en-US" sz="1900"/>
              <a:t>data sources</a:t>
            </a:r>
            <a:endParaRPr sz="1900"/>
          </a:p>
          <a:p>
            <a:pPr indent="0" lvl="0" marL="0" rtl="0" algn="l">
              <a:lnSpc>
                <a:spcPct val="150000"/>
              </a:lnSpc>
              <a:spcBef>
                <a:spcPts val="1100"/>
              </a:spcBef>
              <a:spcAft>
                <a:spcPts val="0"/>
              </a:spcAft>
              <a:buNone/>
            </a:pPr>
            <a:br>
              <a:rPr lang="en-US" sz="1900"/>
            </a:br>
            <a:endParaRPr sz="1900"/>
          </a:p>
          <a:p>
            <a:pPr indent="0" lvl="0" marL="0" rtl="0" algn="l">
              <a:spcBef>
                <a:spcPts val="1100"/>
              </a:spcBef>
              <a:spcAft>
                <a:spcPts val="0"/>
              </a:spcAft>
              <a:buNone/>
            </a:pPr>
            <a:r>
              <a:t/>
            </a:r>
            <a:endParaRPr sz="1900"/>
          </a:p>
        </p:txBody>
      </p:sp>
      <p:sp>
        <p:nvSpPr>
          <p:cNvPr id="1054" name="Google Shape;1054;p121"/>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Lakehouse Federation</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22"/>
          <p:cNvSpPr txBox="1"/>
          <p:nvPr>
            <p:ph type="title"/>
          </p:nvPr>
        </p:nvSpPr>
        <p:spPr>
          <a:xfrm>
            <a:off x="731518" y="539496"/>
            <a:ext cx="10725900" cy="585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900"/>
              <a:buFont typeface="DM Sans Medium"/>
              <a:buNone/>
            </a:pPr>
            <a:r>
              <a:rPr lang="en-US" sz="3900"/>
              <a:t>Built on an open foundation</a:t>
            </a:r>
            <a:endParaRPr sz="3900"/>
          </a:p>
        </p:txBody>
      </p:sp>
      <p:sp>
        <p:nvSpPr>
          <p:cNvPr id="1060" name="Google Shape;1060;p122"/>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2400"/>
              <a:buNone/>
            </a:pPr>
            <a:r>
              <a:rPr lang="en-US"/>
              <a:t>Easily integrate with the entire data and AI ecosystem</a:t>
            </a:r>
            <a:endParaRPr/>
          </a:p>
        </p:txBody>
      </p:sp>
      <p:pic>
        <p:nvPicPr>
          <p:cNvPr id="1061" name="Google Shape;1061;p122"/>
          <p:cNvPicPr preferRelativeResize="0"/>
          <p:nvPr/>
        </p:nvPicPr>
        <p:blipFill>
          <a:blip r:embed="rId3">
            <a:alphaModFix/>
          </a:blip>
          <a:stretch>
            <a:fillRect/>
          </a:stretch>
        </p:blipFill>
        <p:spPr>
          <a:xfrm>
            <a:off x="903693" y="1764800"/>
            <a:ext cx="10382019" cy="4775330"/>
          </a:xfrm>
          <a:prstGeom prst="rect">
            <a:avLst/>
          </a:prstGeom>
          <a:noFill/>
          <a:ln>
            <a:noFill/>
          </a:ln>
        </p:spPr>
      </p:pic>
      <p:cxnSp>
        <p:nvCxnSpPr>
          <p:cNvPr id="1062" name="Google Shape;1062;p122"/>
          <p:cNvCxnSpPr/>
          <p:nvPr/>
        </p:nvCxnSpPr>
        <p:spPr>
          <a:xfrm>
            <a:off x="5394650" y="2754250"/>
            <a:ext cx="13800" cy="342300"/>
          </a:xfrm>
          <a:prstGeom prst="straightConnector1">
            <a:avLst/>
          </a:prstGeom>
          <a:noFill/>
          <a:ln cap="flat" cmpd="sng" w="9525">
            <a:solidFill>
              <a:schemeClr val="dk2"/>
            </a:solidFill>
            <a:prstDash val="solid"/>
            <a:round/>
            <a:headEnd len="med" w="med" type="none"/>
            <a:tailEnd len="med" w="med" type="triangle"/>
          </a:ln>
        </p:spPr>
      </p:cxnSp>
      <p:cxnSp>
        <p:nvCxnSpPr>
          <p:cNvPr id="1063" name="Google Shape;1063;p122"/>
          <p:cNvCxnSpPr/>
          <p:nvPr/>
        </p:nvCxnSpPr>
        <p:spPr>
          <a:xfrm flipH="1">
            <a:off x="5901175" y="2850075"/>
            <a:ext cx="766500" cy="492900"/>
          </a:xfrm>
          <a:prstGeom prst="straightConnector1">
            <a:avLst/>
          </a:prstGeom>
          <a:noFill/>
          <a:ln cap="flat" cmpd="sng" w="9525">
            <a:solidFill>
              <a:schemeClr val="dk2"/>
            </a:solidFill>
            <a:prstDash val="solid"/>
            <a:round/>
            <a:headEnd len="med" w="med" type="none"/>
            <a:tailEnd len="med" w="med" type="triangle"/>
          </a:ln>
        </p:spPr>
      </p:cxnSp>
      <p:cxnSp>
        <p:nvCxnSpPr>
          <p:cNvPr id="1064" name="Google Shape;1064;p122"/>
          <p:cNvCxnSpPr/>
          <p:nvPr/>
        </p:nvCxnSpPr>
        <p:spPr>
          <a:xfrm rot="10800000">
            <a:off x="6037875" y="3890350"/>
            <a:ext cx="643500" cy="191700"/>
          </a:xfrm>
          <a:prstGeom prst="straightConnector1">
            <a:avLst/>
          </a:prstGeom>
          <a:noFill/>
          <a:ln cap="flat" cmpd="sng" w="9525">
            <a:solidFill>
              <a:schemeClr val="dk2"/>
            </a:solidFill>
            <a:prstDash val="solid"/>
            <a:round/>
            <a:headEnd len="med" w="med" type="none"/>
            <a:tailEnd len="med" w="med" type="triangle"/>
          </a:ln>
        </p:spPr>
      </p:cxnSp>
      <p:cxnSp>
        <p:nvCxnSpPr>
          <p:cNvPr id="1065" name="Google Shape;1065;p122"/>
          <p:cNvCxnSpPr/>
          <p:nvPr/>
        </p:nvCxnSpPr>
        <p:spPr>
          <a:xfrm flipH="1" rot="10800000">
            <a:off x="5271450" y="4355775"/>
            <a:ext cx="82200" cy="301200"/>
          </a:xfrm>
          <a:prstGeom prst="straightConnector1">
            <a:avLst/>
          </a:prstGeom>
          <a:noFill/>
          <a:ln cap="flat" cmpd="sng" w="9525">
            <a:solidFill>
              <a:schemeClr val="dk2"/>
            </a:solidFill>
            <a:prstDash val="solid"/>
            <a:round/>
            <a:headEnd len="med" w="med" type="none"/>
            <a:tailEnd len="med" w="med" type="triangle"/>
          </a:ln>
        </p:spPr>
      </p:cxnSp>
      <p:cxnSp>
        <p:nvCxnSpPr>
          <p:cNvPr id="1066" name="Google Shape;1066;p122"/>
          <p:cNvCxnSpPr/>
          <p:nvPr/>
        </p:nvCxnSpPr>
        <p:spPr>
          <a:xfrm>
            <a:off x="4121600" y="3425000"/>
            <a:ext cx="643500" cy="177900"/>
          </a:xfrm>
          <a:prstGeom prst="straightConnector1">
            <a:avLst/>
          </a:prstGeom>
          <a:noFill/>
          <a:ln cap="flat" cmpd="sng" w="9525">
            <a:solidFill>
              <a:schemeClr val="dk2"/>
            </a:solidFill>
            <a:prstDash val="solid"/>
            <a:round/>
            <a:headEnd len="med" w="med" type="none"/>
            <a:tailEnd len="med" w="med" type="triangle"/>
          </a:ln>
        </p:spPr>
      </p:cxnSp>
      <p:cxnSp>
        <p:nvCxnSpPr>
          <p:cNvPr id="1067" name="Google Shape;1067;p122"/>
          <p:cNvCxnSpPr/>
          <p:nvPr/>
        </p:nvCxnSpPr>
        <p:spPr>
          <a:xfrm flipH="1" rot="10800000">
            <a:off x="4121600" y="4054750"/>
            <a:ext cx="711900" cy="985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23"/>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Consumption: Developer Ecosystem</a:t>
            </a:r>
            <a:endParaRPr sz="3600"/>
          </a:p>
        </p:txBody>
      </p:sp>
      <p:sp>
        <p:nvSpPr>
          <p:cNvPr id="1073" name="Google Shape;1073;p12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Run SQL from anywhere and build custom data applications </a:t>
            </a:r>
            <a:endParaRPr/>
          </a:p>
        </p:txBody>
      </p:sp>
      <p:sp>
        <p:nvSpPr>
          <p:cNvPr id="1074" name="Google Shape;1074;p123"/>
          <p:cNvSpPr/>
          <p:nvPr/>
        </p:nvSpPr>
        <p:spPr>
          <a:xfrm>
            <a:off x="1108352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1075" name="Google Shape;1075;p123"/>
          <p:cNvSpPr/>
          <p:nvPr/>
        </p:nvSpPr>
        <p:spPr>
          <a:xfrm>
            <a:off x="570827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1076" name="Google Shape;1076;p123"/>
          <p:cNvSpPr/>
          <p:nvPr/>
        </p:nvSpPr>
        <p:spPr>
          <a:xfrm>
            <a:off x="678332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1077" name="Google Shape;1077;p123"/>
          <p:cNvSpPr/>
          <p:nvPr/>
        </p:nvSpPr>
        <p:spPr>
          <a:xfrm>
            <a:off x="785837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1078" name="Google Shape;1078;p123"/>
          <p:cNvSpPr/>
          <p:nvPr/>
        </p:nvSpPr>
        <p:spPr>
          <a:xfrm>
            <a:off x="893342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1079" name="Google Shape;1079;p123"/>
          <p:cNvSpPr/>
          <p:nvPr/>
        </p:nvSpPr>
        <p:spPr>
          <a:xfrm>
            <a:off x="1000847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1080" name="Google Shape;1080;p123"/>
          <p:cNvSpPr/>
          <p:nvPr/>
        </p:nvSpPr>
        <p:spPr>
          <a:xfrm>
            <a:off x="7655850" y="4031775"/>
            <a:ext cx="2445300" cy="35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Font typeface="Arial"/>
              <a:buNone/>
            </a:pPr>
            <a:r>
              <a:rPr lang="en-US">
                <a:latin typeface="DM Sans"/>
                <a:ea typeface="DM Sans"/>
                <a:cs typeface="DM Sans"/>
                <a:sym typeface="DM Sans"/>
              </a:rPr>
              <a:t>Databricks SQL Warehouse</a:t>
            </a:r>
            <a:endParaRPr>
              <a:latin typeface="DM Sans"/>
              <a:ea typeface="DM Sans"/>
              <a:cs typeface="DM Sans"/>
              <a:sym typeface="DM Sans"/>
            </a:endParaRPr>
          </a:p>
        </p:txBody>
      </p:sp>
      <p:pic>
        <p:nvPicPr>
          <p:cNvPr id="1081" name="Google Shape;1081;p123"/>
          <p:cNvPicPr preferRelativeResize="0"/>
          <p:nvPr/>
        </p:nvPicPr>
        <p:blipFill rotWithShape="1">
          <a:blip r:embed="rId3">
            <a:alphaModFix/>
          </a:blip>
          <a:srcRect b="0" l="0" r="0" t="0"/>
          <a:stretch/>
        </p:blipFill>
        <p:spPr>
          <a:xfrm>
            <a:off x="7974550" y="2943736"/>
            <a:ext cx="718038" cy="269876"/>
          </a:xfrm>
          <a:prstGeom prst="rect">
            <a:avLst/>
          </a:prstGeom>
          <a:noFill/>
          <a:ln>
            <a:noFill/>
          </a:ln>
        </p:spPr>
      </p:pic>
      <p:pic>
        <p:nvPicPr>
          <p:cNvPr id="1082" name="Google Shape;1082;p123"/>
          <p:cNvPicPr preferRelativeResize="0"/>
          <p:nvPr/>
        </p:nvPicPr>
        <p:blipFill rotWithShape="1">
          <a:blip r:embed="rId4">
            <a:alphaModFix/>
          </a:blip>
          <a:srcRect b="0" l="0" r="0" t="0"/>
          <a:stretch/>
        </p:blipFill>
        <p:spPr>
          <a:xfrm>
            <a:off x="9068975" y="2870924"/>
            <a:ext cx="679311" cy="415501"/>
          </a:xfrm>
          <a:prstGeom prst="rect">
            <a:avLst/>
          </a:prstGeom>
          <a:noFill/>
          <a:ln>
            <a:noFill/>
          </a:ln>
        </p:spPr>
      </p:pic>
      <p:pic>
        <p:nvPicPr>
          <p:cNvPr id="1083" name="Google Shape;1083;p123"/>
          <p:cNvPicPr preferRelativeResize="0"/>
          <p:nvPr/>
        </p:nvPicPr>
        <p:blipFill>
          <a:blip r:embed="rId5">
            <a:alphaModFix/>
          </a:blip>
          <a:stretch>
            <a:fillRect/>
          </a:stretch>
        </p:blipFill>
        <p:spPr>
          <a:xfrm>
            <a:off x="8578199" y="4385775"/>
            <a:ext cx="600600" cy="600600"/>
          </a:xfrm>
          <a:prstGeom prst="rect">
            <a:avLst/>
          </a:prstGeom>
          <a:noFill/>
          <a:ln>
            <a:noFill/>
          </a:ln>
        </p:spPr>
      </p:pic>
      <p:pic>
        <p:nvPicPr>
          <p:cNvPr id="1084" name="Google Shape;1084;p123"/>
          <p:cNvPicPr preferRelativeResize="0"/>
          <p:nvPr/>
        </p:nvPicPr>
        <p:blipFill>
          <a:blip r:embed="rId6">
            <a:alphaModFix/>
          </a:blip>
          <a:stretch>
            <a:fillRect/>
          </a:stretch>
        </p:blipFill>
        <p:spPr>
          <a:xfrm>
            <a:off x="6783350" y="2811387"/>
            <a:ext cx="950374" cy="534574"/>
          </a:xfrm>
          <a:prstGeom prst="rect">
            <a:avLst/>
          </a:prstGeom>
          <a:noFill/>
          <a:ln>
            <a:noFill/>
          </a:ln>
        </p:spPr>
      </p:pic>
      <p:pic>
        <p:nvPicPr>
          <p:cNvPr id="1085" name="Google Shape;1085;p123"/>
          <p:cNvPicPr preferRelativeResize="0"/>
          <p:nvPr/>
        </p:nvPicPr>
        <p:blipFill>
          <a:blip r:embed="rId7">
            <a:alphaModFix/>
          </a:blip>
          <a:stretch>
            <a:fillRect/>
          </a:stretch>
        </p:blipFill>
        <p:spPr>
          <a:xfrm>
            <a:off x="10101135" y="2870924"/>
            <a:ext cx="765074" cy="415500"/>
          </a:xfrm>
          <a:prstGeom prst="rect">
            <a:avLst/>
          </a:prstGeom>
          <a:noFill/>
          <a:ln>
            <a:noFill/>
          </a:ln>
        </p:spPr>
      </p:pic>
      <p:pic>
        <p:nvPicPr>
          <p:cNvPr id="1086" name="Google Shape;1086;p123"/>
          <p:cNvPicPr preferRelativeResize="0"/>
          <p:nvPr/>
        </p:nvPicPr>
        <p:blipFill rotWithShape="1">
          <a:blip r:embed="rId8">
            <a:alphaModFix/>
          </a:blip>
          <a:srcRect b="0" l="14486" r="0" t="0"/>
          <a:stretch/>
        </p:blipFill>
        <p:spPr>
          <a:xfrm>
            <a:off x="5883175" y="2859824"/>
            <a:ext cx="600605" cy="437700"/>
          </a:xfrm>
          <a:prstGeom prst="rect">
            <a:avLst/>
          </a:prstGeom>
          <a:noFill/>
          <a:ln>
            <a:noFill/>
          </a:ln>
          <a:effectLst>
            <a:outerShdw blurRad="57150" rotWithShape="0" algn="bl" dir="5400000" dist="19050">
              <a:srgbClr val="000000">
                <a:alpha val="50000"/>
              </a:srgbClr>
            </a:outerShdw>
          </a:effectLst>
        </p:spPr>
      </p:pic>
      <p:sp>
        <p:nvSpPr>
          <p:cNvPr id="1087" name="Google Shape;1087;p123"/>
          <p:cNvSpPr txBox="1"/>
          <p:nvPr/>
        </p:nvSpPr>
        <p:spPr>
          <a:xfrm>
            <a:off x="11083525" y="2901675"/>
            <a:ext cx="950400" cy="354000"/>
          </a:xfrm>
          <a:prstGeom prst="rect">
            <a:avLst/>
          </a:prstGeom>
          <a:noFill/>
          <a:ln>
            <a:noFill/>
          </a:ln>
        </p:spPr>
        <p:txBody>
          <a:bodyPr anchorCtr="0" anchor="t" bIns="91425" lIns="0" spcFirstLastPara="1" rIns="0" wrap="square" tIns="91425">
            <a:spAutoFit/>
          </a:bodyPr>
          <a:lstStyle/>
          <a:p>
            <a:pPr indent="0" lvl="0" marL="0" rtl="0" algn="ctr">
              <a:spcBef>
                <a:spcPts val="0"/>
              </a:spcBef>
              <a:spcAft>
                <a:spcPts val="0"/>
              </a:spcAft>
              <a:buNone/>
            </a:pPr>
            <a:r>
              <a:rPr lang="en-US" sz="1100">
                <a:solidFill>
                  <a:srgbClr val="000000"/>
                </a:solidFill>
                <a:latin typeface="DM Mono"/>
                <a:ea typeface="DM Mono"/>
                <a:cs typeface="DM Mono"/>
                <a:sym typeface="DM Mono"/>
              </a:rPr>
              <a:t>{REST:API}</a:t>
            </a:r>
            <a:endParaRPr b="1" sz="900">
              <a:solidFill>
                <a:srgbClr val="000000"/>
              </a:solidFill>
            </a:endParaRPr>
          </a:p>
        </p:txBody>
      </p:sp>
      <p:cxnSp>
        <p:nvCxnSpPr>
          <p:cNvPr id="1088" name="Google Shape;1088;p123"/>
          <p:cNvCxnSpPr>
            <a:stCxn id="1075" idx="2"/>
            <a:endCxn id="1080" idx="0"/>
          </p:cNvCxnSpPr>
          <p:nvPr/>
        </p:nvCxnSpPr>
        <p:spPr>
          <a:xfrm flipH="1" rot="-5400000">
            <a:off x="7237677" y="2391197"/>
            <a:ext cx="586500" cy="26949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1089" name="Google Shape;1089;p123"/>
          <p:cNvCxnSpPr>
            <a:stCxn id="1076" idx="2"/>
            <a:endCxn id="1080" idx="0"/>
          </p:cNvCxnSpPr>
          <p:nvPr/>
        </p:nvCxnSpPr>
        <p:spPr>
          <a:xfrm flipH="1" rot="-5400000">
            <a:off x="7775277" y="2928647"/>
            <a:ext cx="586500" cy="16200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1090" name="Google Shape;1090;p123"/>
          <p:cNvCxnSpPr>
            <a:stCxn id="1077" idx="2"/>
            <a:endCxn id="1080" idx="0"/>
          </p:cNvCxnSpPr>
          <p:nvPr/>
        </p:nvCxnSpPr>
        <p:spPr>
          <a:xfrm flipH="1" rot="-5400000">
            <a:off x="8312727" y="3466247"/>
            <a:ext cx="586500" cy="5448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1091" name="Google Shape;1091;p123"/>
          <p:cNvCxnSpPr>
            <a:stCxn id="1078" idx="2"/>
            <a:endCxn id="1080" idx="0"/>
          </p:cNvCxnSpPr>
          <p:nvPr/>
        </p:nvCxnSpPr>
        <p:spPr>
          <a:xfrm rot="5400000">
            <a:off x="8850327" y="3473597"/>
            <a:ext cx="586500" cy="5301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1092" name="Google Shape;1092;p123"/>
          <p:cNvCxnSpPr>
            <a:stCxn id="1079" idx="2"/>
            <a:endCxn id="1080" idx="0"/>
          </p:cNvCxnSpPr>
          <p:nvPr/>
        </p:nvCxnSpPr>
        <p:spPr>
          <a:xfrm rot="5400000">
            <a:off x="9387777" y="2935997"/>
            <a:ext cx="586500" cy="16053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1093" name="Google Shape;1093;p123"/>
          <p:cNvCxnSpPr>
            <a:stCxn id="1074" idx="2"/>
            <a:endCxn id="1080" idx="0"/>
          </p:cNvCxnSpPr>
          <p:nvPr/>
        </p:nvCxnSpPr>
        <p:spPr>
          <a:xfrm rot="5400000">
            <a:off x="9925377" y="2398547"/>
            <a:ext cx="586500" cy="2680200"/>
          </a:xfrm>
          <a:prstGeom prst="bentConnector3">
            <a:avLst>
              <a:gd fmla="val 49990" name="adj1"/>
            </a:avLst>
          </a:prstGeom>
          <a:noFill/>
          <a:ln cap="flat" cmpd="sng" w="9525">
            <a:solidFill>
              <a:srgbClr val="CCCCCC"/>
            </a:solidFill>
            <a:prstDash val="solid"/>
            <a:round/>
            <a:headEnd len="med" w="med" type="none"/>
            <a:tailEnd len="med" w="med" type="none"/>
          </a:ln>
        </p:spPr>
      </p:cxnSp>
      <p:sp>
        <p:nvSpPr>
          <p:cNvPr id="1094" name="Google Shape;1094;p123"/>
          <p:cNvSpPr txBox="1"/>
          <p:nvPr>
            <p:ph idx="2" type="body"/>
          </p:nvPr>
        </p:nvSpPr>
        <p:spPr>
          <a:xfrm>
            <a:off x="778000" y="2009550"/>
            <a:ext cx="44175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Clr>
                <a:srgbClr val="000000"/>
              </a:buClr>
              <a:buSzPts val="2400"/>
              <a:buFont typeface="Arial"/>
              <a:buNone/>
            </a:pPr>
            <a:r>
              <a:rPr lang="en-US" sz="2000">
                <a:solidFill>
                  <a:schemeClr val="accent1"/>
                </a:solidFill>
              </a:rPr>
              <a:t>Execute SQL statements</a:t>
            </a:r>
            <a:br>
              <a:rPr lang="en-US" sz="2000">
                <a:solidFill>
                  <a:schemeClr val="accent1"/>
                </a:solidFill>
              </a:rPr>
            </a:br>
            <a:r>
              <a:rPr lang="en-US" sz="2000">
                <a:solidFill>
                  <a:schemeClr val="accent1"/>
                </a:solidFill>
              </a:rPr>
              <a:t>over a </a:t>
            </a:r>
            <a:r>
              <a:rPr b="1" lang="en-US" sz="2000">
                <a:solidFill>
                  <a:schemeClr val="accent1"/>
                </a:solidFill>
              </a:rPr>
              <a:t>REST API</a:t>
            </a:r>
            <a:r>
              <a:rPr lang="en-US" sz="2000">
                <a:solidFill>
                  <a:schemeClr val="accent1"/>
                </a:solidFill>
              </a:rPr>
              <a:t> to access data managed by the Databricks Lakehouse Platform</a:t>
            </a:r>
            <a:endParaRPr sz="2000">
              <a:solidFill>
                <a:schemeClr val="accent1"/>
              </a:solidFill>
            </a:endParaRPr>
          </a:p>
          <a:p>
            <a:pPr indent="0" lvl="0" marL="0" rtl="0" algn="l">
              <a:spcBef>
                <a:spcPts val="1100"/>
              </a:spcBef>
              <a:spcAft>
                <a:spcPts val="0"/>
              </a:spcAft>
              <a:buClr>
                <a:srgbClr val="000000"/>
              </a:buClr>
              <a:buSzPts val="2400"/>
              <a:buFont typeface="Arial"/>
              <a:buNone/>
            </a:pPr>
            <a:r>
              <a:t/>
            </a:r>
            <a:endParaRPr sz="2000">
              <a:solidFill>
                <a:schemeClr val="accent1"/>
              </a:solidFill>
            </a:endParaRPr>
          </a:p>
          <a:p>
            <a:pPr indent="0" lvl="0" marL="0" rtl="0" algn="l">
              <a:spcBef>
                <a:spcPts val="1100"/>
              </a:spcBef>
              <a:spcAft>
                <a:spcPts val="0"/>
              </a:spcAft>
              <a:buClr>
                <a:srgbClr val="000000"/>
              </a:buClr>
              <a:buSzPts val="2400"/>
              <a:buFont typeface="Arial"/>
              <a:buNone/>
            </a:pPr>
            <a:r>
              <a:rPr b="1" lang="en-US" sz="2000">
                <a:solidFill>
                  <a:schemeClr val="accent1"/>
                </a:solidFill>
              </a:rPr>
              <a:t>Open Source Native Go &amp; Node.js</a:t>
            </a:r>
            <a:r>
              <a:rPr lang="en-US" sz="2000">
                <a:solidFill>
                  <a:schemeClr val="accent1"/>
                </a:solidFill>
              </a:rPr>
              <a:t> connectors with support for all the standard primitives and functionality</a:t>
            </a:r>
            <a:endParaRPr sz="2000">
              <a:solidFill>
                <a:schemeClr val="accent1"/>
              </a:solidFill>
            </a:endParaRPr>
          </a:p>
          <a:p>
            <a:pPr indent="0" lvl="0" marL="0" rtl="0" algn="l">
              <a:spcBef>
                <a:spcPts val="1100"/>
              </a:spcBef>
              <a:spcAft>
                <a:spcPts val="0"/>
              </a:spcAft>
              <a:buClr>
                <a:srgbClr val="000000"/>
              </a:buClr>
              <a:buSzPts val="2400"/>
              <a:buFont typeface="Arial"/>
              <a:buNone/>
            </a:pPr>
            <a:r>
              <a:t/>
            </a:r>
            <a:endParaRPr>
              <a:solidFill>
                <a:schemeClr val="accent1"/>
              </a:solidFill>
            </a:endParaRPr>
          </a:p>
          <a:p>
            <a:pPr indent="0" lvl="0" marL="0" marR="0" rtl="0" algn="l">
              <a:lnSpc>
                <a:spcPct val="115000"/>
              </a:lnSpc>
              <a:spcBef>
                <a:spcPts val="1100"/>
              </a:spcBef>
              <a:spcAft>
                <a:spcPts val="0"/>
              </a:spcAft>
              <a:buNone/>
            </a:pPr>
            <a:r>
              <a:t/>
            </a:r>
            <a:endParaRPr b="1" sz="200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24"/>
          <p:cNvSpPr txBox="1"/>
          <p:nvPr>
            <p:ph type="title"/>
          </p:nvPr>
        </p:nvSpPr>
        <p:spPr>
          <a:xfrm>
            <a:off x="609608" y="535597"/>
            <a:ext cx="10662000" cy="583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US" sz="3100"/>
              <a:t>Delta Sharing</a:t>
            </a:r>
            <a:endParaRPr sz="3100"/>
          </a:p>
        </p:txBody>
      </p:sp>
      <p:sp>
        <p:nvSpPr>
          <p:cNvPr id="1101" name="Google Shape;1101;p124"/>
          <p:cNvSpPr txBox="1"/>
          <p:nvPr>
            <p:ph idx="1" type="subTitle"/>
          </p:nvPr>
        </p:nvSpPr>
        <p:spPr>
          <a:xfrm>
            <a:off x="609600" y="1119102"/>
            <a:ext cx="10662000" cy="583500"/>
          </a:xfrm>
          <a:prstGeom prst="rect">
            <a:avLst/>
          </a:prstGeom>
        </p:spPr>
        <p:txBody>
          <a:bodyPr anchorCtr="0" anchor="t" bIns="0" lIns="0" spcFirstLastPara="1" rIns="0" wrap="square" tIns="0">
            <a:noAutofit/>
          </a:bodyPr>
          <a:lstStyle/>
          <a:p>
            <a:pPr indent="0" lvl="0" marL="0" rtl="0" algn="r">
              <a:spcBef>
                <a:spcPts val="1100"/>
              </a:spcBef>
              <a:spcAft>
                <a:spcPts val="0"/>
              </a:spcAft>
              <a:buNone/>
            </a:pPr>
            <a:r>
              <a:rPr lang="en-US"/>
              <a:t>Architecture </a:t>
            </a:r>
            <a:endParaRPr/>
          </a:p>
        </p:txBody>
      </p:sp>
      <p:sp>
        <p:nvSpPr>
          <p:cNvPr id="1102" name="Google Shape;1102;p124"/>
          <p:cNvSpPr/>
          <p:nvPr/>
        </p:nvSpPr>
        <p:spPr>
          <a:xfrm>
            <a:off x="2762265" y="4127246"/>
            <a:ext cx="699900" cy="6534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sp>
        <p:nvSpPr>
          <p:cNvPr id="1103" name="Google Shape;1103;p124"/>
          <p:cNvSpPr/>
          <p:nvPr/>
        </p:nvSpPr>
        <p:spPr>
          <a:xfrm>
            <a:off x="3986025" y="4127246"/>
            <a:ext cx="699900" cy="6534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p:txBody>
      </p:sp>
      <p:sp>
        <p:nvSpPr>
          <p:cNvPr id="1104" name="Google Shape;1104;p124"/>
          <p:cNvSpPr txBox="1"/>
          <p:nvPr/>
        </p:nvSpPr>
        <p:spPr>
          <a:xfrm>
            <a:off x="2635006" y="4780783"/>
            <a:ext cx="95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latin typeface="DM Sans Medium"/>
                <a:ea typeface="DM Sans Medium"/>
                <a:cs typeface="DM Sans Medium"/>
                <a:sym typeface="DM Sans Medium"/>
              </a:rPr>
              <a:t>Delta Lake</a:t>
            </a:r>
            <a:endParaRPr sz="800">
              <a:latin typeface="DM Sans Medium"/>
              <a:ea typeface="DM Sans Medium"/>
              <a:cs typeface="DM Sans Medium"/>
              <a:sym typeface="DM Sans Medium"/>
            </a:endParaRPr>
          </a:p>
        </p:txBody>
      </p:sp>
      <p:sp>
        <p:nvSpPr>
          <p:cNvPr id="1105" name="Google Shape;1105;p124"/>
          <p:cNvSpPr txBox="1"/>
          <p:nvPr/>
        </p:nvSpPr>
        <p:spPr>
          <a:xfrm>
            <a:off x="3814074" y="4780783"/>
            <a:ext cx="1043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800">
                <a:latin typeface="DM Sans Medium"/>
                <a:ea typeface="DM Sans Medium"/>
                <a:cs typeface="DM Sans Medium"/>
                <a:sym typeface="DM Sans Medium"/>
              </a:rPr>
              <a:t>Delta Sharing Server</a:t>
            </a:r>
            <a:endParaRPr sz="800">
              <a:solidFill>
                <a:srgbClr val="00ADD4"/>
              </a:solidFill>
              <a:latin typeface="DM Sans Medium"/>
              <a:ea typeface="DM Sans Medium"/>
              <a:cs typeface="DM Sans Medium"/>
              <a:sym typeface="DM Sans Medium"/>
            </a:endParaRPr>
          </a:p>
        </p:txBody>
      </p:sp>
      <p:sp>
        <p:nvSpPr>
          <p:cNvPr id="1106" name="Google Shape;1106;p124"/>
          <p:cNvSpPr/>
          <p:nvPr/>
        </p:nvSpPr>
        <p:spPr>
          <a:xfrm>
            <a:off x="8663429" y="4127246"/>
            <a:ext cx="699900" cy="6534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p:txBody>
      </p:sp>
      <p:cxnSp>
        <p:nvCxnSpPr>
          <p:cNvPr id="1107" name="Google Shape;1107;p124"/>
          <p:cNvCxnSpPr>
            <a:stCxn id="1106" idx="1"/>
            <a:endCxn id="1103" idx="3"/>
          </p:cNvCxnSpPr>
          <p:nvPr/>
        </p:nvCxnSpPr>
        <p:spPr>
          <a:xfrm rot="10800000">
            <a:off x="4686029" y="4453946"/>
            <a:ext cx="3977400" cy="0"/>
          </a:xfrm>
          <a:prstGeom prst="straightConnector1">
            <a:avLst/>
          </a:prstGeom>
          <a:noFill/>
          <a:ln cap="flat" cmpd="sng" w="19050">
            <a:solidFill>
              <a:srgbClr val="1B3139"/>
            </a:solidFill>
            <a:prstDash val="dash"/>
            <a:round/>
            <a:headEnd len="med" w="med" type="none"/>
            <a:tailEnd len="med" w="med" type="triangle"/>
          </a:ln>
        </p:spPr>
      </p:cxnSp>
      <p:cxnSp>
        <p:nvCxnSpPr>
          <p:cNvPr id="1108" name="Google Shape;1108;p124"/>
          <p:cNvCxnSpPr>
            <a:stCxn id="1103" idx="1"/>
            <a:endCxn id="1102" idx="3"/>
          </p:cNvCxnSpPr>
          <p:nvPr/>
        </p:nvCxnSpPr>
        <p:spPr>
          <a:xfrm rot="10800000">
            <a:off x="3462225" y="4453946"/>
            <a:ext cx="523800" cy="0"/>
          </a:xfrm>
          <a:prstGeom prst="straightConnector1">
            <a:avLst/>
          </a:prstGeom>
          <a:noFill/>
          <a:ln cap="flat" cmpd="sng" w="19050">
            <a:solidFill>
              <a:srgbClr val="1B3139"/>
            </a:solidFill>
            <a:prstDash val="dash"/>
            <a:round/>
            <a:headEnd len="med" w="med" type="triangle"/>
            <a:tailEnd len="med" w="med" type="triangle"/>
          </a:ln>
        </p:spPr>
      </p:cxnSp>
      <p:pic>
        <p:nvPicPr>
          <p:cNvPr id="1109" name="Google Shape;1109;p124"/>
          <p:cNvPicPr preferRelativeResize="0"/>
          <p:nvPr/>
        </p:nvPicPr>
        <p:blipFill rotWithShape="1">
          <a:blip r:embed="rId3">
            <a:alphaModFix/>
          </a:blip>
          <a:srcRect b="0" l="0" r="0" t="0"/>
          <a:stretch/>
        </p:blipFill>
        <p:spPr>
          <a:xfrm>
            <a:off x="8781883" y="4222614"/>
            <a:ext cx="462679" cy="462682"/>
          </a:xfrm>
          <a:prstGeom prst="rect">
            <a:avLst/>
          </a:prstGeom>
          <a:noFill/>
          <a:ln>
            <a:noFill/>
          </a:ln>
        </p:spPr>
      </p:pic>
      <p:sp>
        <p:nvSpPr>
          <p:cNvPr id="1110" name="Google Shape;1110;p124"/>
          <p:cNvSpPr/>
          <p:nvPr/>
        </p:nvSpPr>
        <p:spPr>
          <a:xfrm flipH="1" rot="10800000">
            <a:off x="2866611" y="5659863"/>
            <a:ext cx="141600" cy="182100"/>
          </a:xfrm>
          <a:prstGeom prst="foldedCorner">
            <a:avLst>
              <a:gd fmla="val 26690" name="adj"/>
            </a:avLst>
          </a:prstGeom>
          <a:solidFill>
            <a:srgbClr val="FFFFFF"/>
          </a:solidFill>
          <a:ln cap="flat" cmpd="sng" w="9525">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24"/>
          <p:cNvSpPr/>
          <p:nvPr/>
        </p:nvSpPr>
        <p:spPr>
          <a:xfrm flipH="1" rot="10800000">
            <a:off x="3033485" y="5659863"/>
            <a:ext cx="141600" cy="182100"/>
          </a:xfrm>
          <a:prstGeom prst="foldedCorner">
            <a:avLst>
              <a:gd fmla="val 26690" name="adj"/>
            </a:avLst>
          </a:prstGeom>
          <a:solidFill>
            <a:srgbClr val="FFFFFF"/>
          </a:solidFill>
          <a:ln cap="flat" cmpd="sng" w="9525">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24"/>
          <p:cNvSpPr/>
          <p:nvPr/>
        </p:nvSpPr>
        <p:spPr>
          <a:xfrm flipH="1" rot="10800000">
            <a:off x="3200359" y="5659863"/>
            <a:ext cx="141600" cy="182100"/>
          </a:xfrm>
          <a:prstGeom prst="foldedCorner">
            <a:avLst>
              <a:gd fmla="val 26690" name="adj"/>
            </a:avLst>
          </a:prstGeom>
          <a:solidFill>
            <a:srgbClr val="EEEDE9"/>
          </a:solidFill>
          <a:ln cap="flat" cmpd="sng" w="19050">
            <a:solidFill>
              <a:srgbClr val="00AD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24"/>
          <p:cNvSpPr/>
          <p:nvPr/>
        </p:nvSpPr>
        <p:spPr>
          <a:xfrm flipH="1" rot="10800000">
            <a:off x="2949577" y="5890789"/>
            <a:ext cx="141600" cy="182100"/>
          </a:xfrm>
          <a:prstGeom prst="foldedCorner">
            <a:avLst>
              <a:gd fmla="val 26690" name="adj"/>
            </a:avLst>
          </a:prstGeom>
          <a:solidFill>
            <a:srgbClr val="FFFFFF"/>
          </a:solidFill>
          <a:ln cap="flat" cmpd="sng" w="9525">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24"/>
          <p:cNvSpPr/>
          <p:nvPr/>
        </p:nvSpPr>
        <p:spPr>
          <a:xfrm flipH="1" rot="10800000">
            <a:off x="3116451" y="5890789"/>
            <a:ext cx="141600" cy="182100"/>
          </a:xfrm>
          <a:prstGeom prst="foldedCorner">
            <a:avLst>
              <a:gd fmla="val 26690" name="adj"/>
            </a:avLst>
          </a:prstGeom>
          <a:solidFill>
            <a:srgbClr val="EEEDE9"/>
          </a:solidFill>
          <a:ln cap="flat" cmpd="sng" w="19050">
            <a:solidFill>
              <a:srgbClr val="00AD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24"/>
          <p:cNvSpPr txBox="1"/>
          <p:nvPr/>
        </p:nvSpPr>
        <p:spPr>
          <a:xfrm>
            <a:off x="2635006" y="6171054"/>
            <a:ext cx="954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latin typeface="DM Sans Medium"/>
                <a:ea typeface="DM Sans Medium"/>
                <a:cs typeface="DM Sans Medium"/>
                <a:sym typeface="DM Sans Medium"/>
              </a:rPr>
              <a:t>Parquet files</a:t>
            </a:r>
            <a:endParaRPr sz="800">
              <a:latin typeface="DM Sans Medium"/>
              <a:ea typeface="DM Sans Medium"/>
              <a:cs typeface="DM Sans Medium"/>
              <a:sym typeface="DM Sans Medium"/>
            </a:endParaRPr>
          </a:p>
          <a:p>
            <a:pPr indent="0" lvl="0" marL="0" rtl="0" algn="ctr">
              <a:spcBef>
                <a:spcPts val="0"/>
              </a:spcBef>
              <a:spcAft>
                <a:spcPts val="0"/>
              </a:spcAft>
              <a:buNone/>
            </a:pPr>
            <a:r>
              <a:rPr lang="en-US" sz="800">
                <a:latin typeface="DM Sans Medium"/>
                <a:ea typeface="DM Sans Medium"/>
                <a:cs typeface="DM Sans Medium"/>
                <a:sym typeface="DM Sans Medium"/>
              </a:rPr>
              <a:t>in cloud storage</a:t>
            </a:r>
            <a:endParaRPr sz="800">
              <a:latin typeface="DM Sans Medium"/>
              <a:ea typeface="DM Sans Medium"/>
              <a:cs typeface="DM Sans Medium"/>
              <a:sym typeface="DM Sans Medium"/>
            </a:endParaRPr>
          </a:p>
        </p:txBody>
      </p:sp>
      <p:cxnSp>
        <p:nvCxnSpPr>
          <p:cNvPr id="1116" name="Google Shape;1116;p124"/>
          <p:cNvCxnSpPr/>
          <p:nvPr/>
        </p:nvCxnSpPr>
        <p:spPr>
          <a:xfrm>
            <a:off x="3112186" y="5128460"/>
            <a:ext cx="0" cy="332400"/>
          </a:xfrm>
          <a:prstGeom prst="straightConnector1">
            <a:avLst/>
          </a:prstGeom>
          <a:noFill/>
          <a:ln cap="flat" cmpd="sng" w="19050">
            <a:solidFill>
              <a:srgbClr val="1B3139"/>
            </a:solidFill>
            <a:prstDash val="dash"/>
            <a:round/>
            <a:headEnd len="med" w="med" type="triangle"/>
            <a:tailEnd len="med" w="med" type="triangle"/>
          </a:ln>
        </p:spPr>
      </p:cxnSp>
      <p:cxnSp>
        <p:nvCxnSpPr>
          <p:cNvPr id="1117" name="Google Shape;1117;p124"/>
          <p:cNvCxnSpPr/>
          <p:nvPr/>
        </p:nvCxnSpPr>
        <p:spPr>
          <a:xfrm rot="10800000">
            <a:off x="4685678" y="4620977"/>
            <a:ext cx="3934800" cy="600"/>
          </a:xfrm>
          <a:prstGeom prst="straightConnector1">
            <a:avLst/>
          </a:prstGeom>
          <a:noFill/>
          <a:ln cap="flat" cmpd="sng" w="19050">
            <a:solidFill>
              <a:srgbClr val="1B3139"/>
            </a:solidFill>
            <a:prstDash val="dash"/>
            <a:round/>
            <a:headEnd len="med" w="med" type="triangle"/>
            <a:tailEnd len="med" w="med" type="none"/>
          </a:ln>
        </p:spPr>
      </p:cxnSp>
      <p:sp>
        <p:nvSpPr>
          <p:cNvPr id="1118" name="Google Shape;1118;p124"/>
          <p:cNvSpPr txBox="1"/>
          <p:nvPr/>
        </p:nvSpPr>
        <p:spPr>
          <a:xfrm>
            <a:off x="6053786" y="4195497"/>
            <a:ext cx="10437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
                <a:solidFill>
                  <a:srgbClr val="1B5162"/>
                </a:solidFill>
                <a:latin typeface="DM Sans"/>
                <a:ea typeface="DM Sans"/>
                <a:cs typeface="DM Sans"/>
                <a:sym typeface="DM Sans"/>
              </a:rPr>
              <a:t>Request table</a:t>
            </a:r>
            <a:endParaRPr b="1" sz="700">
              <a:solidFill>
                <a:srgbClr val="1B5162"/>
              </a:solidFill>
              <a:latin typeface="DM Sans"/>
              <a:ea typeface="DM Sans"/>
              <a:cs typeface="DM Sans"/>
              <a:sym typeface="DM Sans"/>
            </a:endParaRPr>
          </a:p>
        </p:txBody>
      </p:sp>
      <p:sp>
        <p:nvSpPr>
          <p:cNvPr id="1119" name="Google Shape;1119;p124"/>
          <p:cNvSpPr/>
          <p:nvPr/>
        </p:nvSpPr>
        <p:spPr>
          <a:xfrm>
            <a:off x="2762265" y="5526943"/>
            <a:ext cx="699900" cy="6534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sp>
        <p:nvSpPr>
          <p:cNvPr id="1120" name="Google Shape;1120;p124"/>
          <p:cNvSpPr txBox="1"/>
          <p:nvPr/>
        </p:nvSpPr>
        <p:spPr>
          <a:xfrm>
            <a:off x="6051505" y="4616903"/>
            <a:ext cx="10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
                <a:solidFill>
                  <a:srgbClr val="1B5162"/>
                </a:solidFill>
                <a:latin typeface="DM Sans"/>
                <a:ea typeface="DM Sans"/>
                <a:cs typeface="DM Sans"/>
                <a:sym typeface="DM Sans"/>
              </a:rPr>
              <a:t>Pre-signed short-lived URLs</a:t>
            </a:r>
            <a:endParaRPr b="1" sz="700">
              <a:solidFill>
                <a:srgbClr val="1B5162"/>
              </a:solidFill>
              <a:latin typeface="DM Sans"/>
              <a:ea typeface="DM Sans"/>
              <a:cs typeface="DM Sans"/>
              <a:sym typeface="DM Sans"/>
            </a:endParaRPr>
          </a:p>
        </p:txBody>
      </p:sp>
      <p:sp>
        <p:nvSpPr>
          <p:cNvPr id="1121" name="Google Shape;1121;p124"/>
          <p:cNvSpPr txBox="1"/>
          <p:nvPr/>
        </p:nvSpPr>
        <p:spPr>
          <a:xfrm>
            <a:off x="5598361" y="5502052"/>
            <a:ext cx="195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900">
                <a:solidFill>
                  <a:srgbClr val="1B5162"/>
                </a:solidFill>
                <a:latin typeface="DM Sans"/>
                <a:ea typeface="DM Sans"/>
                <a:cs typeface="DM Sans"/>
                <a:sym typeface="DM Sans"/>
              </a:rPr>
              <a:t>Temporary direct access to files (parquet format) in the object store - AWS S3, GCP, ADLS</a:t>
            </a:r>
            <a:endParaRPr b="1" sz="900">
              <a:solidFill>
                <a:srgbClr val="1B5162"/>
              </a:solidFill>
              <a:latin typeface="DM Sans"/>
              <a:ea typeface="DM Sans"/>
              <a:cs typeface="DM Sans"/>
              <a:sym typeface="DM Sans"/>
            </a:endParaRPr>
          </a:p>
        </p:txBody>
      </p:sp>
      <p:pic>
        <p:nvPicPr>
          <p:cNvPr id="1122" name="Google Shape;1122;p124"/>
          <p:cNvPicPr preferRelativeResize="0"/>
          <p:nvPr/>
        </p:nvPicPr>
        <p:blipFill rotWithShape="1">
          <a:blip r:embed="rId4">
            <a:alphaModFix/>
          </a:blip>
          <a:srcRect b="0" l="0" r="0" t="0"/>
          <a:stretch/>
        </p:blipFill>
        <p:spPr>
          <a:xfrm>
            <a:off x="8575560" y="5633982"/>
            <a:ext cx="369201" cy="192292"/>
          </a:xfrm>
          <a:prstGeom prst="rect">
            <a:avLst/>
          </a:prstGeom>
          <a:noFill/>
          <a:ln>
            <a:noFill/>
          </a:ln>
        </p:spPr>
      </p:pic>
      <p:pic>
        <p:nvPicPr>
          <p:cNvPr id="1123" name="Google Shape;1123;p124"/>
          <p:cNvPicPr preferRelativeResize="0"/>
          <p:nvPr/>
        </p:nvPicPr>
        <p:blipFill rotWithShape="1">
          <a:blip r:embed="rId5">
            <a:alphaModFix/>
          </a:blip>
          <a:srcRect b="0" l="0" r="0" t="0"/>
          <a:stretch/>
        </p:blipFill>
        <p:spPr>
          <a:xfrm>
            <a:off x="8524219" y="5906108"/>
            <a:ext cx="556140" cy="224774"/>
          </a:xfrm>
          <a:prstGeom prst="rect">
            <a:avLst/>
          </a:prstGeom>
          <a:noFill/>
          <a:ln>
            <a:noFill/>
          </a:ln>
        </p:spPr>
      </p:pic>
      <p:pic>
        <p:nvPicPr>
          <p:cNvPr id="1124" name="Google Shape;1124;p124"/>
          <p:cNvPicPr preferRelativeResize="0"/>
          <p:nvPr/>
        </p:nvPicPr>
        <p:blipFill rotWithShape="1">
          <a:blip r:embed="rId6">
            <a:alphaModFix/>
          </a:blip>
          <a:srcRect b="0" l="0" r="0" t="0"/>
          <a:stretch/>
        </p:blipFill>
        <p:spPr>
          <a:xfrm>
            <a:off x="8448231" y="6178123"/>
            <a:ext cx="733687" cy="153777"/>
          </a:xfrm>
          <a:prstGeom prst="rect">
            <a:avLst/>
          </a:prstGeom>
          <a:noFill/>
          <a:ln>
            <a:noFill/>
          </a:ln>
        </p:spPr>
      </p:pic>
      <p:sp>
        <p:nvSpPr>
          <p:cNvPr id="1125" name="Google Shape;1125;p124"/>
          <p:cNvSpPr txBox="1"/>
          <p:nvPr/>
        </p:nvSpPr>
        <p:spPr>
          <a:xfrm>
            <a:off x="8960231" y="6323528"/>
            <a:ext cx="2658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p:txBody>
      </p:sp>
      <p:cxnSp>
        <p:nvCxnSpPr>
          <p:cNvPr id="1126" name="Google Shape;1126;p124"/>
          <p:cNvCxnSpPr>
            <a:endCxn id="1127" idx="1"/>
          </p:cNvCxnSpPr>
          <p:nvPr/>
        </p:nvCxnSpPr>
        <p:spPr>
          <a:xfrm flipH="1" rot="10800000">
            <a:off x="3219093" y="4993528"/>
            <a:ext cx="5261400" cy="995700"/>
          </a:xfrm>
          <a:prstGeom prst="curvedConnector3">
            <a:avLst>
              <a:gd fmla="val 50000" name="adj1"/>
            </a:avLst>
          </a:prstGeom>
          <a:noFill/>
          <a:ln cap="flat" cmpd="sng" w="19050">
            <a:solidFill>
              <a:srgbClr val="1B3139"/>
            </a:solidFill>
            <a:prstDash val="dot"/>
            <a:round/>
            <a:headEnd len="sm" w="sm" type="triangle"/>
            <a:tailEnd len="med" w="med" type="none"/>
          </a:ln>
        </p:spPr>
      </p:cxnSp>
      <p:cxnSp>
        <p:nvCxnSpPr>
          <p:cNvPr id="1128" name="Google Shape;1128;p124"/>
          <p:cNvCxnSpPr>
            <a:endCxn id="1127" idx="1"/>
          </p:cNvCxnSpPr>
          <p:nvPr/>
        </p:nvCxnSpPr>
        <p:spPr>
          <a:xfrm flipH="1" rot="10800000">
            <a:off x="3231093" y="4993528"/>
            <a:ext cx="5249400" cy="735600"/>
          </a:xfrm>
          <a:prstGeom prst="curvedConnector3">
            <a:avLst>
              <a:gd fmla="val 50000" name="adj1"/>
            </a:avLst>
          </a:prstGeom>
          <a:noFill/>
          <a:ln cap="flat" cmpd="sng" w="19050">
            <a:solidFill>
              <a:srgbClr val="1B3139"/>
            </a:solidFill>
            <a:prstDash val="dot"/>
            <a:round/>
            <a:headEnd len="sm" w="sm" type="triangle"/>
            <a:tailEnd len="med" w="med" type="none"/>
          </a:ln>
        </p:spPr>
      </p:cxnSp>
      <p:sp>
        <p:nvSpPr>
          <p:cNvPr id="1129" name="Google Shape;1129;p124"/>
          <p:cNvSpPr/>
          <p:nvPr/>
        </p:nvSpPr>
        <p:spPr>
          <a:xfrm>
            <a:off x="2173500" y="3348694"/>
            <a:ext cx="3338400" cy="292200"/>
          </a:xfrm>
          <a:prstGeom prst="rect">
            <a:avLst/>
          </a:prstGeom>
          <a:solidFill>
            <a:srgbClr val="6187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rgbClr val="FFFFFF"/>
                </a:solidFill>
                <a:latin typeface="DM Sans Medium"/>
                <a:ea typeface="DM Sans Medium"/>
                <a:cs typeface="DM Sans Medium"/>
                <a:sym typeface="DM Sans Medium"/>
              </a:rPr>
              <a:t>DATA PROVIDER</a:t>
            </a:r>
            <a:endParaRPr sz="1500">
              <a:solidFill>
                <a:srgbClr val="FFFFFF"/>
              </a:solidFill>
              <a:latin typeface="DM Sans Medium"/>
              <a:ea typeface="DM Sans Medium"/>
              <a:cs typeface="DM Sans Medium"/>
              <a:sym typeface="DM Sans Medium"/>
            </a:endParaRPr>
          </a:p>
        </p:txBody>
      </p:sp>
      <p:sp>
        <p:nvSpPr>
          <p:cNvPr id="1130" name="Google Shape;1130;p124"/>
          <p:cNvSpPr/>
          <p:nvPr/>
        </p:nvSpPr>
        <p:spPr>
          <a:xfrm>
            <a:off x="7288594" y="3348694"/>
            <a:ext cx="3338400" cy="292200"/>
          </a:xfrm>
          <a:prstGeom prst="rect">
            <a:avLst/>
          </a:prstGeom>
          <a:solidFill>
            <a:srgbClr val="61879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500">
                <a:solidFill>
                  <a:srgbClr val="FFFFFF"/>
                </a:solidFill>
                <a:latin typeface="DM Sans Medium"/>
                <a:ea typeface="DM Sans Medium"/>
                <a:cs typeface="DM Sans Medium"/>
                <a:sym typeface="DM Sans Medium"/>
              </a:rPr>
              <a:t>DATA CONSUMER</a:t>
            </a:r>
            <a:endParaRPr sz="1500">
              <a:solidFill>
                <a:srgbClr val="FFFFFF"/>
              </a:solidFill>
              <a:latin typeface="DM Sans Medium"/>
              <a:ea typeface="DM Sans Medium"/>
              <a:cs typeface="DM Sans Medium"/>
              <a:sym typeface="DM Sans Medium"/>
            </a:endParaRPr>
          </a:p>
        </p:txBody>
      </p:sp>
      <p:pic>
        <p:nvPicPr>
          <p:cNvPr id="1131" name="Google Shape;1131;p124"/>
          <p:cNvPicPr preferRelativeResize="0"/>
          <p:nvPr/>
        </p:nvPicPr>
        <p:blipFill>
          <a:blip r:embed="rId7">
            <a:alphaModFix/>
          </a:blip>
          <a:stretch>
            <a:fillRect/>
          </a:stretch>
        </p:blipFill>
        <p:spPr>
          <a:xfrm>
            <a:off x="4091472" y="4260790"/>
            <a:ext cx="462663" cy="391881"/>
          </a:xfrm>
          <a:prstGeom prst="rect">
            <a:avLst/>
          </a:prstGeom>
          <a:noFill/>
          <a:ln>
            <a:noFill/>
          </a:ln>
        </p:spPr>
      </p:pic>
      <p:pic>
        <p:nvPicPr>
          <p:cNvPr id="1132" name="Google Shape;1132;p124"/>
          <p:cNvPicPr preferRelativeResize="0"/>
          <p:nvPr/>
        </p:nvPicPr>
        <p:blipFill>
          <a:blip r:embed="rId8">
            <a:alphaModFix/>
          </a:blip>
          <a:stretch>
            <a:fillRect/>
          </a:stretch>
        </p:blipFill>
        <p:spPr>
          <a:xfrm>
            <a:off x="4418163" y="3782561"/>
            <a:ext cx="1148926" cy="539109"/>
          </a:xfrm>
          <a:prstGeom prst="rect">
            <a:avLst/>
          </a:prstGeom>
          <a:noFill/>
          <a:ln>
            <a:noFill/>
          </a:ln>
        </p:spPr>
      </p:pic>
      <p:pic>
        <p:nvPicPr>
          <p:cNvPr id="1133" name="Google Shape;1133;p124"/>
          <p:cNvPicPr preferRelativeResize="0"/>
          <p:nvPr/>
        </p:nvPicPr>
        <p:blipFill rotWithShape="1">
          <a:blip r:embed="rId9">
            <a:alphaModFix/>
          </a:blip>
          <a:srcRect b="0" l="0" r="0" t="0"/>
          <a:stretch/>
        </p:blipFill>
        <p:spPr>
          <a:xfrm>
            <a:off x="9561316" y="4178932"/>
            <a:ext cx="550027" cy="550033"/>
          </a:xfrm>
          <a:prstGeom prst="rect">
            <a:avLst/>
          </a:prstGeom>
          <a:noFill/>
          <a:ln>
            <a:noFill/>
          </a:ln>
        </p:spPr>
      </p:pic>
      <p:pic>
        <p:nvPicPr>
          <p:cNvPr id="1134" name="Google Shape;1134;p124"/>
          <p:cNvPicPr preferRelativeResize="0"/>
          <p:nvPr/>
        </p:nvPicPr>
        <p:blipFill rotWithShape="1">
          <a:blip r:embed="rId10">
            <a:alphaModFix/>
          </a:blip>
          <a:srcRect b="18327" l="0" r="0" t="0"/>
          <a:stretch/>
        </p:blipFill>
        <p:spPr>
          <a:xfrm>
            <a:off x="2810395" y="4248950"/>
            <a:ext cx="603696" cy="382927"/>
          </a:xfrm>
          <a:prstGeom prst="rect">
            <a:avLst/>
          </a:prstGeom>
          <a:noFill/>
          <a:ln>
            <a:noFill/>
          </a:ln>
        </p:spPr>
      </p:pic>
      <p:sp>
        <p:nvSpPr>
          <p:cNvPr id="1127" name="Google Shape;1127;p124"/>
          <p:cNvSpPr txBox="1"/>
          <p:nvPr/>
        </p:nvSpPr>
        <p:spPr>
          <a:xfrm>
            <a:off x="8480493" y="4777978"/>
            <a:ext cx="1043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800">
                <a:latin typeface="DM Sans Medium"/>
                <a:ea typeface="DM Sans Medium"/>
                <a:cs typeface="DM Sans Medium"/>
                <a:sym typeface="DM Sans Medium"/>
              </a:rPr>
              <a:t>Delta Sharing Connectors</a:t>
            </a:r>
            <a:endParaRPr sz="800">
              <a:solidFill>
                <a:srgbClr val="00ADD4"/>
              </a:solidFill>
              <a:latin typeface="DM Sans Medium"/>
              <a:ea typeface="DM Sans Medium"/>
              <a:cs typeface="DM Sans Medium"/>
              <a:sym typeface="DM Sans Medium"/>
            </a:endParaRPr>
          </a:p>
        </p:txBody>
      </p:sp>
      <p:cxnSp>
        <p:nvCxnSpPr>
          <p:cNvPr id="1135" name="Google Shape;1135;p124"/>
          <p:cNvCxnSpPr/>
          <p:nvPr/>
        </p:nvCxnSpPr>
        <p:spPr>
          <a:xfrm rot="10800000">
            <a:off x="5511994" y="3490601"/>
            <a:ext cx="1776600" cy="4200"/>
          </a:xfrm>
          <a:prstGeom prst="straightConnector1">
            <a:avLst/>
          </a:prstGeom>
          <a:noFill/>
          <a:ln cap="flat" cmpd="sng" w="19050">
            <a:solidFill>
              <a:srgbClr val="1B3139"/>
            </a:solidFill>
            <a:prstDash val="dash"/>
            <a:round/>
            <a:headEnd len="med" w="med" type="triangle"/>
            <a:tailEnd len="med" w="med" type="none"/>
          </a:ln>
        </p:spPr>
      </p:cxnSp>
      <p:sp>
        <p:nvSpPr>
          <p:cNvPr id="1136" name="Google Shape;1136;p124"/>
          <p:cNvSpPr txBox="1"/>
          <p:nvPr/>
        </p:nvSpPr>
        <p:spPr>
          <a:xfrm>
            <a:off x="5878447" y="3490728"/>
            <a:ext cx="10437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
                <a:solidFill>
                  <a:srgbClr val="1B5162"/>
                </a:solidFill>
                <a:latin typeface="DM Sans"/>
                <a:ea typeface="DM Sans"/>
                <a:cs typeface="DM Sans"/>
                <a:sym typeface="DM Sans"/>
              </a:rPr>
              <a:t>Activation link</a:t>
            </a:r>
            <a:endParaRPr b="1" sz="700">
              <a:solidFill>
                <a:srgbClr val="1B5162"/>
              </a:solidFill>
              <a:latin typeface="DM Sans"/>
              <a:ea typeface="DM Sans"/>
              <a:cs typeface="DM Sans"/>
              <a:sym typeface="DM Sans"/>
            </a:endParaRPr>
          </a:p>
        </p:txBody>
      </p:sp>
      <p:pic>
        <p:nvPicPr>
          <p:cNvPr id="1137" name="Google Shape;1137;p124"/>
          <p:cNvPicPr preferRelativeResize="0"/>
          <p:nvPr/>
        </p:nvPicPr>
        <p:blipFill rotWithShape="1">
          <a:blip r:embed="rId11">
            <a:alphaModFix/>
          </a:blip>
          <a:srcRect b="0" l="0" r="0" t="0"/>
          <a:stretch/>
        </p:blipFill>
        <p:spPr>
          <a:xfrm>
            <a:off x="9063338" y="5843610"/>
            <a:ext cx="550032" cy="283359"/>
          </a:xfrm>
          <a:prstGeom prst="rect">
            <a:avLst/>
          </a:prstGeom>
          <a:noFill/>
          <a:ln>
            <a:noFill/>
          </a:ln>
        </p:spPr>
      </p:pic>
      <p:pic>
        <p:nvPicPr>
          <p:cNvPr id="1138" name="Google Shape;1138;p124"/>
          <p:cNvPicPr preferRelativeResize="0"/>
          <p:nvPr/>
        </p:nvPicPr>
        <p:blipFill rotWithShape="1">
          <a:blip r:embed="rId12">
            <a:alphaModFix/>
          </a:blip>
          <a:srcRect b="0" l="0" r="0" t="0"/>
          <a:stretch/>
        </p:blipFill>
        <p:spPr>
          <a:xfrm>
            <a:off x="9197236" y="5391180"/>
            <a:ext cx="364087" cy="200269"/>
          </a:xfrm>
          <a:prstGeom prst="rect">
            <a:avLst/>
          </a:prstGeom>
          <a:noFill/>
          <a:ln>
            <a:noFill/>
          </a:ln>
        </p:spPr>
      </p:pic>
      <p:pic>
        <p:nvPicPr>
          <p:cNvPr id="1139" name="Google Shape;1139;p124"/>
          <p:cNvPicPr preferRelativeResize="0"/>
          <p:nvPr/>
        </p:nvPicPr>
        <p:blipFill rotWithShape="1">
          <a:blip r:embed="rId13">
            <a:alphaModFix/>
          </a:blip>
          <a:srcRect b="0" l="0" r="0" t="0"/>
          <a:stretch/>
        </p:blipFill>
        <p:spPr>
          <a:xfrm>
            <a:off x="9095433" y="5693891"/>
            <a:ext cx="404285" cy="151777"/>
          </a:xfrm>
          <a:prstGeom prst="rect">
            <a:avLst/>
          </a:prstGeom>
          <a:noFill/>
          <a:ln>
            <a:noFill/>
          </a:ln>
        </p:spPr>
      </p:pic>
      <p:pic>
        <p:nvPicPr>
          <p:cNvPr id="1140" name="Google Shape;1140;p124"/>
          <p:cNvPicPr preferRelativeResize="0"/>
          <p:nvPr/>
        </p:nvPicPr>
        <p:blipFill rotWithShape="1">
          <a:blip r:embed="rId14">
            <a:alphaModFix/>
          </a:blip>
          <a:srcRect b="30675" l="14148" r="14141" t="30679"/>
          <a:stretch/>
        </p:blipFill>
        <p:spPr>
          <a:xfrm>
            <a:off x="8476232" y="5382157"/>
            <a:ext cx="619198" cy="171997"/>
          </a:xfrm>
          <a:prstGeom prst="rect">
            <a:avLst/>
          </a:prstGeom>
          <a:noFill/>
          <a:ln>
            <a:noFill/>
          </a:ln>
        </p:spPr>
      </p:pic>
      <p:pic>
        <p:nvPicPr>
          <p:cNvPr id="1141" name="Google Shape;1141;p124"/>
          <p:cNvPicPr preferRelativeResize="0"/>
          <p:nvPr/>
        </p:nvPicPr>
        <p:blipFill rotWithShape="1">
          <a:blip r:embed="rId15">
            <a:alphaModFix/>
          </a:blip>
          <a:srcRect b="0" l="2235" r="2235" t="0"/>
          <a:stretch/>
        </p:blipFill>
        <p:spPr>
          <a:xfrm>
            <a:off x="9158201" y="6133973"/>
            <a:ext cx="346856" cy="242068"/>
          </a:xfrm>
          <a:prstGeom prst="rect">
            <a:avLst/>
          </a:prstGeom>
          <a:noFill/>
          <a:ln>
            <a:noFill/>
          </a:ln>
        </p:spPr>
      </p:pic>
      <p:sp>
        <p:nvSpPr>
          <p:cNvPr id="1142" name="Google Shape;1142;p124"/>
          <p:cNvSpPr/>
          <p:nvPr/>
        </p:nvSpPr>
        <p:spPr>
          <a:xfrm>
            <a:off x="637600" y="986300"/>
            <a:ext cx="37776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1143" name="Google Shape;1143;p124"/>
          <p:cNvPicPr preferRelativeResize="0"/>
          <p:nvPr/>
        </p:nvPicPr>
        <p:blipFill rotWithShape="1">
          <a:blip r:embed="rId10">
            <a:alphaModFix/>
          </a:blip>
          <a:srcRect b="0" l="0" r="0" t="0"/>
          <a:stretch/>
        </p:blipFill>
        <p:spPr>
          <a:xfrm>
            <a:off x="2345600" y="1071797"/>
            <a:ext cx="361222" cy="280621"/>
          </a:xfrm>
          <a:prstGeom prst="rect">
            <a:avLst/>
          </a:prstGeom>
          <a:noFill/>
          <a:ln>
            <a:noFill/>
          </a:ln>
        </p:spPr>
      </p:pic>
      <p:pic>
        <p:nvPicPr>
          <p:cNvPr id="1144" name="Google Shape;1144;p124"/>
          <p:cNvPicPr preferRelativeResize="0"/>
          <p:nvPr/>
        </p:nvPicPr>
        <p:blipFill rotWithShape="1">
          <a:blip r:embed="rId16">
            <a:alphaModFix/>
          </a:blip>
          <a:srcRect b="0" l="0" r="0" t="0"/>
          <a:stretch/>
        </p:blipFill>
        <p:spPr>
          <a:xfrm>
            <a:off x="1131187" y="1949204"/>
            <a:ext cx="498009" cy="609624"/>
          </a:xfrm>
          <a:prstGeom prst="rect">
            <a:avLst/>
          </a:prstGeom>
          <a:noFill/>
          <a:ln>
            <a:noFill/>
          </a:ln>
        </p:spPr>
      </p:pic>
      <p:pic>
        <p:nvPicPr>
          <p:cNvPr id="1145" name="Google Shape;1145;p124"/>
          <p:cNvPicPr preferRelativeResize="0"/>
          <p:nvPr/>
        </p:nvPicPr>
        <p:blipFill rotWithShape="1">
          <a:blip r:embed="rId17">
            <a:alphaModFix/>
          </a:blip>
          <a:srcRect b="0" l="0" r="0" t="0"/>
          <a:stretch/>
        </p:blipFill>
        <p:spPr>
          <a:xfrm>
            <a:off x="3423217" y="1949207"/>
            <a:ext cx="491248" cy="601344"/>
          </a:xfrm>
          <a:prstGeom prst="rect">
            <a:avLst/>
          </a:prstGeom>
          <a:noFill/>
          <a:ln>
            <a:noFill/>
          </a:ln>
        </p:spPr>
      </p:pic>
      <p:pic>
        <p:nvPicPr>
          <p:cNvPr id="1146" name="Google Shape;1146;p124"/>
          <p:cNvPicPr preferRelativeResize="0"/>
          <p:nvPr/>
        </p:nvPicPr>
        <p:blipFill rotWithShape="1">
          <a:blip r:embed="rId18">
            <a:alphaModFix/>
          </a:blip>
          <a:srcRect b="0" l="0" r="0" t="0"/>
          <a:stretch/>
        </p:blipFill>
        <p:spPr>
          <a:xfrm>
            <a:off x="2280586" y="1949207"/>
            <a:ext cx="491251" cy="601348"/>
          </a:xfrm>
          <a:prstGeom prst="rect">
            <a:avLst/>
          </a:prstGeom>
          <a:noFill/>
          <a:ln>
            <a:noFill/>
          </a:ln>
        </p:spPr>
      </p:pic>
      <p:sp>
        <p:nvSpPr>
          <p:cNvPr id="1147" name="Google Shape;1147;p124"/>
          <p:cNvSpPr txBox="1"/>
          <p:nvPr/>
        </p:nvSpPr>
        <p:spPr>
          <a:xfrm>
            <a:off x="912704" y="25273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1148" name="Google Shape;1148;p124"/>
          <p:cNvSpPr txBox="1"/>
          <p:nvPr/>
        </p:nvSpPr>
        <p:spPr>
          <a:xfrm>
            <a:off x="968263" y="16106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1149" name="Google Shape;1149;p124"/>
          <p:cNvSpPr txBox="1"/>
          <p:nvPr/>
        </p:nvSpPr>
        <p:spPr>
          <a:xfrm>
            <a:off x="2099727" y="25273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1150" name="Google Shape;1150;p124"/>
          <p:cNvSpPr txBox="1"/>
          <p:nvPr/>
        </p:nvSpPr>
        <p:spPr>
          <a:xfrm>
            <a:off x="2114278" y="16106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1151" name="Google Shape;1151;p124"/>
          <p:cNvSpPr txBox="1"/>
          <p:nvPr/>
        </p:nvSpPr>
        <p:spPr>
          <a:xfrm>
            <a:off x="3235788" y="25383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1152" name="Google Shape;1152;p124"/>
          <p:cNvSpPr txBox="1"/>
          <p:nvPr/>
        </p:nvSpPr>
        <p:spPr>
          <a:xfrm>
            <a:off x="3260294" y="16106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1153" name="Google Shape;1153;p124"/>
          <p:cNvCxnSpPr>
            <a:stCxn id="1144" idx="3"/>
          </p:cNvCxnSpPr>
          <p:nvPr/>
        </p:nvCxnSpPr>
        <p:spPr>
          <a:xfrm>
            <a:off x="1629196" y="2254017"/>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1154" name="Google Shape;1154;p124"/>
          <p:cNvCxnSpPr/>
          <p:nvPr/>
        </p:nvCxnSpPr>
        <p:spPr>
          <a:xfrm>
            <a:off x="2772079" y="2254169"/>
            <a:ext cx="588000" cy="0"/>
          </a:xfrm>
          <a:prstGeom prst="straightConnector1">
            <a:avLst/>
          </a:prstGeom>
          <a:noFill/>
          <a:ln cap="flat" cmpd="sng" w="19050">
            <a:solidFill>
              <a:srgbClr val="1B3038"/>
            </a:solidFill>
            <a:prstDash val="dash"/>
            <a:round/>
            <a:headEnd len="sm" w="sm" type="none"/>
            <a:tailEnd len="med" w="med" type="triangle"/>
          </a:ln>
        </p:spPr>
      </p:cxnSp>
      <p:sp>
        <p:nvSpPr>
          <p:cNvPr id="1155" name="Google Shape;1155;p124"/>
          <p:cNvSpPr/>
          <p:nvPr/>
        </p:nvSpPr>
        <p:spPr>
          <a:xfrm>
            <a:off x="637825" y="1637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1156" name="Google Shape;1156;p124"/>
          <p:cNvPicPr preferRelativeResize="0"/>
          <p:nvPr/>
        </p:nvPicPr>
        <p:blipFill>
          <a:blip r:embed="rId19">
            <a:alphaModFix/>
          </a:blip>
          <a:stretch>
            <a:fillRect/>
          </a:stretch>
        </p:blipFill>
        <p:spPr>
          <a:xfrm>
            <a:off x="1584181" y="474400"/>
            <a:ext cx="348537" cy="354411"/>
          </a:xfrm>
          <a:prstGeom prst="rect">
            <a:avLst/>
          </a:prstGeom>
          <a:noFill/>
          <a:ln>
            <a:noFill/>
          </a:ln>
        </p:spPr>
      </p:pic>
      <p:pic>
        <p:nvPicPr>
          <p:cNvPr id="1157" name="Google Shape;1157;p124"/>
          <p:cNvPicPr preferRelativeResize="0"/>
          <p:nvPr/>
        </p:nvPicPr>
        <p:blipFill>
          <a:blip r:embed="rId19">
            <a:alphaModFix/>
          </a:blip>
          <a:stretch>
            <a:fillRect/>
          </a:stretch>
        </p:blipFill>
        <p:spPr>
          <a:xfrm>
            <a:off x="3011543" y="474400"/>
            <a:ext cx="348538" cy="354411"/>
          </a:xfrm>
          <a:prstGeom prst="rect">
            <a:avLst/>
          </a:prstGeom>
          <a:noFill/>
          <a:ln>
            <a:noFill/>
          </a:ln>
        </p:spPr>
      </p:pic>
      <p:cxnSp>
        <p:nvCxnSpPr>
          <p:cNvPr id="1158" name="Google Shape;1158;p124"/>
          <p:cNvCxnSpPr>
            <a:stCxn id="1143" idx="1"/>
            <a:endCxn id="1134" idx="1"/>
          </p:cNvCxnSpPr>
          <p:nvPr/>
        </p:nvCxnSpPr>
        <p:spPr>
          <a:xfrm>
            <a:off x="2345600" y="1212107"/>
            <a:ext cx="464700" cy="3228300"/>
          </a:xfrm>
          <a:prstGeom prst="bentConnector3">
            <a:avLst>
              <a:gd fmla="val -460587"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25"/>
          <p:cNvSpPr txBox="1"/>
          <p:nvPr>
            <p:ph type="title"/>
          </p:nvPr>
        </p:nvSpPr>
        <p:spPr>
          <a:xfrm>
            <a:off x="609608"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Delta Universal Format (Uniform)</a:t>
            </a:r>
            <a:endParaRPr sz="3100"/>
          </a:p>
        </p:txBody>
      </p:sp>
      <p:sp>
        <p:nvSpPr>
          <p:cNvPr id="1165" name="Google Shape;1165;p125"/>
          <p:cNvSpPr txBox="1"/>
          <p:nvPr>
            <p:ph idx="1" type="subTitle"/>
          </p:nvPr>
        </p:nvSpPr>
        <p:spPr>
          <a:xfrm>
            <a:off x="609600" y="11191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Architecture </a:t>
            </a:r>
            <a:endParaRPr/>
          </a:p>
        </p:txBody>
      </p:sp>
      <p:sp>
        <p:nvSpPr>
          <p:cNvPr id="1166" name="Google Shape;1166;p125"/>
          <p:cNvSpPr/>
          <p:nvPr/>
        </p:nvSpPr>
        <p:spPr>
          <a:xfrm>
            <a:off x="637600" y="2652500"/>
            <a:ext cx="3777600" cy="29358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1167" name="Google Shape;1167;p125"/>
          <p:cNvPicPr preferRelativeResize="0"/>
          <p:nvPr/>
        </p:nvPicPr>
        <p:blipFill rotWithShape="1">
          <a:blip r:embed="rId3">
            <a:alphaModFix/>
          </a:blip>
          <a:srcRect b="0" l="0" r="0" t="0"/>
          <a:stretch/>
        </p:blipFill>
        <p:spPr>
          <a:xfrm>
            <a:off x="1131187" y="4072604"/>
            <a:ext cx="498009" cy="609624"/>
          </a:xfrm>
          <a:prstGeom prst="rect">
            <a:avLst/>
          </a:prstGeom>
          <a:noFill/>
          <a:ln>
            <a:noFill/>
          </a:ln>
        </p:spPr>
      </p:pic>
      <p:pic>
        <p:nvPicPr>
          <p:cNvPr id="1168" name="Google Shape;1168;p125"/>
          <p:cNvPicPr preferRelativeResize="0"/>
          <p:nvPr/>
        </p:nvPicPr>
        <p:blipFill rotWithShape="1">
          <a:blip r:embed="rId4">
            <a:alphaModFix/>
          </a:blip>
          <a:srcRect b="0" l="0" r="0" t="0"/>
          <a:stretch/>
        </p:blipFill>
        <p:spPr>
          <a:xfrm>
            <a:off x="3423217" y="4072607"/>
            <a:ext cx="491248" cy="601344"/>
          </a:xfrm>
          <a:prstGeom prst="rect">
            <a:avLst/>
          </a:prstGeom>
          <a:noFill/>
          <a:ln>
            <a:noFill/>
          </a:ln>
        </p:spPr>
      </p:pic>
      <p:pic>
        <p:nvPicPr>
          <p:cNvPr id="1169" name="Google Shape;1169;p125"/>
          <p:cNvPicPr preferRelativeResize="0"/>
          <p:nvPr/>
        </p:nvPicPr>
        <p:blipFill rotWithShape="1">
          <a:blip r:embed="rId5">
            <a:alphaModFix/>
          </a:blip>
          <a:srcRect b="0" l="0" r="0" t="0"/>
          <a:stretch/>
        </p:blipFill>
        <p:spPr>
          <a:xfrm>
            <a:off x="2280586" y="4072607"/>
            <a:ext cx="491251" cy="601348"/>
          </a:xfrm>
          <a:prstGeom prst="rect">
            <a:avLst/>
          </a:prstGeom>
          <a:noFill/>
          <a:ln>
            <a:noFill/>
          </a:ln>
        </p:spPr>
      </p:pic>
      <p:sp>
        <p:nvSpPr>
          <p:cNvPr id="1170" name="Google Shape;1170;p125"/>
          <p:cNvSpPr txBox="1"/>
          <p:nvPr/>
        </p:nvSpPr>
        <p:spPr>
          <a:xfrm>
            <a:off x="912704" y="46507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1171" name="Google Shape;1171;p125"/>
          <p:cNvSpPr txBox="1"/>
          <p:nvPr/>
        </p:nvSpPr>
        <p:spPr>
          <a:xfrm>
            <a:off x="968263" y="37340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1172" name="Google Shape;1172;p125"/>
          <p:cNvSpPr txBox="1"/>
          <p:nvPr/>
        </p:nvSpPr>
        <p:spPr>
          <a:xfrm>
            <a:off x="2099727" y="46507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1173" name="Google Shape;1173;p125"/>
          <p:cNvSpPr txBox="1"/>
          <p:nvPr/>
        </p:nvSpPr>
        <p:spPr>
          <a:xfrm>
            <a:off x="2114278" y="37340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1174" name="Google Shape;1174;p125"/>
          <p:cNvSpPr txBox="1"/>
          <p:nvPr/>
        </p:nvSpPr>
        <p:spPr>
          <a:xfrm>
            <a:off x="3235788" y="46617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1175" name="Google Shape;1175;p125"/>
          <p:cNvSpPr txBox="1"/>
          <p:nvPr/>
        </p:nvSpPr>
        <p:spPr>
          <a:xfrm>
            <a:off x="3260294" y="37340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1176" name="Google Shape;1176;p125"/>
          <p:cNvCxnSpPr>
            <a:stCxn id="1167" idx="3"/>
          </p:cNvCxnSpPr>
          <p:nvPr/>
        </p:nvCxnSpPr>
        <p:spPr>
          <a:xfrm>
            <a:off x="1629196" y="4377417"/>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1177" name="Google Shape;1177;p125"/>
          <p:cNvCxnSpPr/>
          <p:nvPr/>
        </p:nvCxnSpPr>
        <p:spPr>
          <a:xfrm>
            <a:off x="2772079" y="4377569"/>
            <a:ext cx="588000" cy="0"/>
          </a:xfrm>
          <a:prstGeom prst="straightConnector1">
            <a:avLst/>
          </a:prstGeom>
          <a:noFill/>
          <a:ln cap="flat" cmpd="sng" w="19050">
            <a:solidFill>
              <a:srgbClr val="1B3038"/>
            </a:solidFill>
            <a:prstDash val="dash"/>
            <a:round/>
            <a:headEnd len="sm" w="sm" type="none"/>
            <a:tailEnd len="med" w="med" type="triangle"/>
          </a:ln>
        </p:spPr>
      </p:cxnSp>
      <p:sp>
        <p:nvSpPr>
          <p:cNvPr id="1178" name="Google Shape;1178;p125"/>
          <p:cNvSpPr/>
          <p:nvPr/>
        </p:nvSpPr>
        <p:spPr>
          <a:xfrm>
            <a:off x="637825" y="18299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1179" name="Google Shape;1179;p125"/>
          <p:cNvPicPr preferRelativeResize="0"/>
          <p:nvPr/>
        </p:nvPicPr>
        <p:blipFill>
          <a:blip r:embed="rId6">
            <a:alphaModFix/>
          </a:blip>
          <a:stretch>
            <a:fillRect/>
          </a:stretch>
        </p:blipFill>
        <p:spPr>
          <a:xfrm>
            <a:off x="1584181" y="2140600"/>
            <a:ext cx="348537" cy="354411"/>
          </a:xfrm>
          <a:prstGeom prst="rect">
            <a:avLst/>
          </a:prstGeom>
          <a:noFill/>
          <a:ln>
            <a:noFill/>
          </a:ln>
        </p:spPr>
      </p:pic>
      <p:pic>
        <p:nvPicPr>
          <p:cNvPr id="1180" name="Google Shape;1180;p125"/>
          <p:cNvPicPr preferRelativeResize="0"/>
          <p:nvPr/>
        </p:nvPicPr>
        <p:blipFill>
          <a:blip r:embed="rId6">
            <a:alphaModFix/>
          </a:blip>
          <a:stretch>
            <a:fillRect/>
          </a:stretch>
        </p:blipFill>
        <p:spPr>
          <a:xfrm>
            <a:off x="3011543" y="2140600"/>
            <a:ext cx="348538" cy="354411"/>
          </a:xfrm>
          <a:prstGeom prst="rect">
            <a:avLst/>
          </a:prstGeom>
          <a:noFill/>
          <a:ln>
            <a:noFill/>
          </a:ln>
        </p:spPr>
      </p:pic>
      <p:sp>
        <p:nvSpPr>
          <p:cNvPr id="1181" name="Google Shape;1181;p125"/>
          <p:cNvSpPr/>
          <p:nvPr/>
        </p:nvSpPr>
        <p:spPr>
          <a:xfrm>
            <a:off x="5356382" y="4037081"/>
            <a:ext cx="6721200" cy="697200"/>
          </a:xfrm>
          <a:prstGeom prst="rect">
            <a:avLst/>
          </a:prstGeom>
          <a:solidFill>
            <a:srgbClr val="FFFFFF"/>
          </a:solidFill>
          <a:ln cap="flat" cmpd="sng" w="76200">
            <a:solidFill>
              <a:srgbClr val="04B37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1700">
              <a:latin typeface="DM Sans"/>
              <a:ea typeface="DM Sans"/>
              <a:cs typeface="DM Sans"/>
              <a:sym typeface="DM Sans"/>
            </a:endParaRPr>
          </a:p>
        </p:txBody>
      </p:sp>
      <p:pic>
        <p:nvPicPr>
          <p:cNvPr id="1182" name="Google Shape;1182;p125"/>
          <p:cNvPicPr preferRelativeResize="0"/>
          <p:nvPr/>
        </p:nvPicPr>
        <p:blipFill rotWithShape="1">
          <a:blip r:embed="rId7">
            <a:alphaModFix/>
          </a:blip>
          <a:srcRect b="18400" l="0" r="3474" t="0"/>
          <a:stretch/>
        </p:blipFill>
        <p:spPr>
          <a:xfrm>
            <a:off x="7883952" y="722092"/>
            <a:ext cx="1382014" cy="910181"/>
          </a:xfrm>
          <a:prstGeom prst="rect">
            <a:avLst/>
          </a:prstGeom>
          <a:noFill/>
          <a:ln>
            <a:noFill/>
          </a:ln>
        </p:spPr>
      </p:pic>
      <p:sp>
        <p:nvSpPr>
          <p:cNvPr id="1183" name="Google Shape;1183;p125"/>
          <p:cNvSpPr txBox="1"/>
          <p:nvPr/>
        </p:nvSpPr>
        <p:spPr>
          <a:xfrm>
            <a:off x="7661563" y="1785769"/>
            <a:ext cx="1982400" cy="1062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US" sz="2000">
                <a:solidFill>
                  <a:srgbClr val="000000"/>
                </a:solidFill>
                <a:latin typeface="DM Sans"/>
                <a:ea typeface="DM Sans"/>
                <a:cs typeface="DM Sans"/>
                <a:sym typeface="DM Sans"/>
              </a:rPr>
              <a:t>Delta Lake</a:t>
            </a:r>
            <a:endParaRPr b="1" sz="2000">
              <a:solidFill>
                <a:srgbClr val="000000"/>
              </a:solidFill>
              <a:latin typeface="DM Sans"/>
              <a:ea typeface="DM Sans"/>
              <a:cs typeface="DM Sans"/>
              <a:sym typeface="DM Sans"/>
            </a:endParaRPr>
          </a:p>
          <a:p>
            <a:pPr indent="0" lvl="0" marL="0" rtl="0" algn="ctr">
              <a:spcBef>
                <a:spcPts val="0"/>
              </a:spcBef>
              <a:spcAft>
                <a:spcPts val="0"/>
              </a:spcAft>
              <a:buNone/>
            </a:pPr>
            <a:r>
              <a:rPr b="1" lang="en-US" sz="2000">
                <a:solidFill>
                  <a:srgbClr val="000000"/>
                </a:solidFill>
                <a:latin typeface="DM Sans"/>
                <a:ea typeface="DM Sans"/>
                <a:cs typeface="DM Sans"/>
                <a:sym typeface="DM Sans"/>
              </a:rPr>
              <a:t>With</a:t>
            </a:r>
            <a:r>
              <a:rPr b="1" lang="en-US" sz="2000">
                <a:solidFill>
                  <a:srgbClr val="FFFFFF"/>
                </a:solidFill>
                <a:latin typeface="DM Sans"/>
                <a:ea typeface="DM Sans"/>
                <a:cs typeface="DM Sans"/>
                <a:sym typeface="DM Sans"/>
              </a:rPr>
              <a:t> </a:t>
            </a:r>
            <a:r>
              <a:rPr b="1" lang="en-US" sz="2000">
                <a:solidFill>
                  <a:srgbClr val="04B379"/>
                </a:solidFill>
                <a:latin typeface="DM Sans"/>
                <a:ea typeface="DM Sans"/>
                <a:cs typeface="DM Sans"/>
                <a:sym typeface="DM Sans"/>
              </a:rPr>
              <a:t>UniForm</a:t>
            </a:r>
            <a:r>
              <a:rPr b="1" lang="en-US" sz="2000">
                <a:solidFill>
                  <a:srgbClr val="FFFFFF"/>
                </a:solidFill>
                <a:latin typeface="DM Sans"/>
                <a:ea typeface="DM Sans"/>
                <a:cs typeface="DM Sans"/>
                <a:sym typeface="DM Sans"/>
              </a:rPr>
              <a:t> </a:t>
            </a:r>
            <a:endParaRPr b="1" sz="2000">
              <a:solidFill>
                <a:srgbClr val="FFFFFF"/>
              </a:solidFill>
              <a:latin typeface="DM Sans"/>
              <a:ea typeface="DM Sans"/>
              <a:cs typeface="DM Sans"/>
              <a:sym typeface="DM Sans"/>
            </a:endParaRPr>
          </a:p>
          <a:p>
            <a:pPr indent="0" lvl="0" marL="0" rtl="0" algn="ctr">
              <a:spcBef>
                <a:spcPts val="0"/>
              </a:spcBef>
              <a:spcAft>
                <a:spcPts val="0"/>
              </a:spcAft>
              <a:buNone/>
            </a:pPr>
            <a:r>
              <a:t/>
            </a:r>
            <a:endParaRPr b="1" sz="2000">
              <a:solidFill>
                <a:srgbClr val="FFFFFF"/>
              </a:solidFill>
              <a:latin typeface="DM Sans"/>
              <a:ea typeface="DM Sans"/>
              <a:cs typeface="DM Sans"/>
              <a:sym typeface="DM Sans"/>
            </a:endParaRPr>
          </a:p>
        </p:txBody>
      </p:sp>
      <p:sp>
        <p:nvSpPr>
          <p:cNvPr id="1184" name="Google Shape;1184;p125"/>
          <p:cNvSpPr/>
          <p:nvPr/>
        </p:nvSpPr>
        <p:spPr>
          <a:xfrm>
            <a:off x="7758558" y="3169988"/>
            <a:ext cx="1782300" cy="6972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700">
                <a:latin typeface="DM Sans"/>
                <a:ea typeface="DM Sans"/>
                <a:cs typeface="DM Sans"/>
                <a:sym typeface="DM Sans"/>
              </a:rPr>
              <a:t>     Parquet</a:t>
            </a:r>
            <a:endParaRPr b="1" sz="1700">
              <a:latin typeface="DM Sans"/>
              <a:ea typeface="DM Sans"/>
              <a:cs typeface="DM Sans"/>
              <a:sym typeface="DM Sans"/>
            </a:endParaRPr>
          </a:p>
        </p:txBody>
      </p:sp>
      <p:pic>
        <p:nvPicPr>
          <p:cNvPr id="1185" name="Google Shape;1185;p125"/>
          <p:cNvPicPr preferRelativeResize="0"/>
          <p:nvPr/>
        </p:nvPicPr>
        <p:blipFill rotWithShape="1">
          <a:blip r:embed="rId8">
            <a:alphaModFix/>
          </a:blip>
          <a:srcRect b="0" l="0" r="73412" t="0"/>
          <a:stretch/>
        </p:blipFill>
        <p:spPr>
          <a:xfrm>
            <a:off x="7855098" y="3376584"/>
            <a:ext cx="370104" cy="284044"/>
          </a:xfrm>
          <a:prstGeom prst="rect">
            <a:avLst/>
          </a:prstGeom>
          <a:noFill/>
          <a:ln>
            <a:noFill/>
          </a:ln>
        </p:spPr>
      </p:pic>
      <p:sp>
        <p:nvSpPr>
          <p:cNvPr id="1186" name="Google Shape;1186;p125"/>
          <p:cNvSpPr/>
          <p:nvPr/>
        </p:nvSpPr>
        <p:spPr>
          <a:xfrm>
            <a:off x="7292035" y="2666906"/>
            <a:ext cx="2690700" cy="45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700">
                <a:latin typeface="DM Sans"/>
                <a:ea typeface="DM Sans"/>
                <a:cs typeface="DM Sans"/>
                <a:sym typeface="DM Sans"/>
              </a:rPr>
              <a:t>             Metadata</a:t>
            </a:r>
            <a:endParaRPr b="1" sz="1700">
              <a:latin typeface="DM Sans"/>
              <a:ea typeface="DM Sans"/>
              <a:cs typeface="DM Sans"/>
              <a:sym typeface="DM Sans"/>
            </a:endParaRPr>
          </a:p>
        </p:txBody>
      </p:sp>
      <p:pic>
        <p:nvPicPr>
          <p:cNvPr id="1187" name="Google Shape;1187;p125"/>
          <p:cNvPicPr preferRelativeResize="0"/>
          <p:nvPr/>
        </p:nvPicPr>
        <p:blipFill rotWithShape="1">
          <a:blip r:embed="rId7">
            <a:alphaModFix/>
          </a:blip>
          <a:srcRect b="18400" l="0" r="3474" t="0"/>
          <a:stretch/>
        </p:blipFill>
        <p:spPr>
          <a:xfrm>
            <a:off x="7423226" y="2794925"/>
            <a:ext cx="312397" cy="205744"/>
          </a:xfrm>
          <a:prstGeom prst="rect">
            <a:avLst/>
          </a:prstGeom>
          <a:noFill/>
          <a:ln>
            <a:noFill/>
          </a:ln>
        </p:spPr>
      </p:pic>
      <p:sp>
        <p:nvSpPr>
          <p:cNvPr id="1188" name="Google Shape;1188;p125"/>
          <p:cNvSpPr txBox="1"/>
          <p:nvPr/>
        </p:nvSpPr>
        <p:spPr>
          <a:xfrm>
            <a:off x="6012224" y="2557500"/>
            <a:ext cx="1150800" cy="738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100">
                <a:solidFill>
                  <a:srgbClr val="000000"/>
                </a:solidFill>
                <a:latin typeface="DM Sans"/>
                <a:ea typeface="DM Sans"/>
                <a:cs typeface="DM Sans"/>
                <a:sym typeface="DM Sans"/>
              </a:rPr>
              <a:t>Metadata</a:t>
            </a:r>
            <a:endParaRPr b="1" sz="1100">
              <a:solidFill>
                <a:srgbClr val="000000"/>
              </a:solidFill>
              <a:latin typeface="DM Sans"/>
              <a:ea typeface="DM Sans"/>
              <a:cs typeface="DM Sans"/>
              <a:sym typeface="DM Sans"/>
            </a:endParaRPr>
          </a:p>
          <a:p>
            <a:pPr indent="0" lvl="0" marL="0" rtl="0" algn="l">
              <a:spcBef>
                <a:spcPts val="0"/>
              </a:spcBef>
              <a:spcAft>
                <a:spcPts val="0"/>
              </a:spcAft>
              <a:buNone/>
            </a:pPr>
            <a:r>
              <a:rPr lang="en-US" sz="700">
                <a:solidFill>
                  <a:srgbClr val="000000"/>
                </a:solidFill>
                <a:latin typeface="DM Sans"/>
                <a:ea typeface="DM Sans"/>
                <a:cs typeface="DM Sans"/>
                <a:sym typeface="DM Sans"/>
              </a:rPr>
              <a:t>Used for transactional source of truth, concurrency control, etc.</a:t>
            </a:r>
            <a:endParaRPr sz="700">
              <a:solidFill>
                <a:srgbClr val="000000"/>
              </a:solidFill>
              <a:latin typeface="DM Sans"/>
              <a:ea typeface="DM Sans"/>
              <a:cs typeface="DM Sans"/>
              <a:sym typeface="DM Sans"/>
            </a:endParaRPr>
          </a:p>
        </p:txBody>
      </p:sp>
      <p:sp>
        <p:nvSpPr>
          <p:cNvPr id="1189" name="Google Shape;1189;p125"/>
          <p:cNvSpPr txBox="1"/>
          <p:nvPr/>
        </p:nvSpPr>
        <p:spPr>
          <a:xfrm>
            <a:off x="6012224" y="3281263"/>
            <a:ext cx="1343100" cy="585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100">
                <a:solidFill>
                  <a:srgbClr val="000000"/>
                </a:solidFill>
                <a:latin typeface="DM Sans"/>
                <a:ea typeface="DM Sans"/>
                <a:cs typeface="DM Sans"/>
                <a:sym typeface="DM Sans"/>
              </a:rPr>
              <a:t>Data</a:t>
            </a:r>
            <a:endParaRPr b="1" sz="1100">
              <a:solidFill>
                <a:srgbClr val="000000"/>
              </a:solidFill>
              <a:latin typeface="DM Sans"/>
              <a:ea typeface="DM Sans"/>
              <a:cs typeface="DM Sans"/>
              <a:sym typeface="DM Sans"/>
            </a:endParaRPr>
          </a:p>
          <a:p>
            <a:pPr indent="0" lvl="0" marL="0" rtl="0" algn="l">
              <a:spcBef>
                <a:spcPts val="0"/>
              </a:spcBef>
              <a:spcAft>
                <a:spcPts val="0"/>
              </a:spcAft>
              <a:buNone/>
            </a:pPr>
            <a:r>
              <a:rPr lang="en-US" sz="700">
                <a:solidFill>
                  <a:srgbClr val="000000"/>
                </a:solidFill>
                <a:latin typeface="DM Sans"/>
                <a:ea typeface="DM Sans"/>
                <a:cs typeface="DM Sans"/>
                <a:sym typeface="DM Sans"/>
              </a:rPr>
              <a:t>All formats use Parquet!</a:t>
            </a:r>
            <a:endParaRPr sz="700">
              <a:solidFill>
                <a:srgbClr val="000000"/>
              </a:solidFill>
              <a:latin typeface="DM Sans"/>
              <a:ea typeface="DM Sans"/>
              <a:cs typeface="DM Sans"/>
              <a:sym typeface="DM Sans"/>
            </a:endParaRPr>
          </a:p>
          <a:p>
            <a:pPr indent="0" lvl="0" marL="0" rtl="0" algn="l">
              <a:spcBef>
                <a:spcPts val="0"/>
              </a:spcBef>
              <a:spcAft>
                <a:spcPts val="0"/>
              </a:spcAft>
              <a:buNone/>
            </a:pPr>
            <a:r>
              <a:t/>
            </a:r>
            <a:endParaRPr b="1" sz="1100">
              <a:solidFill>
                <a:srgbClr val="000000"/>
              </a:solidFill>
              <a:latin typeface="DM Sans"/>
              <a:ea typeface="DM Sans"/>
              <a:cs typeface="DM Sans"/>
              <a:sym typeface="DM Sans"/>
            </a:endParaRPr>
          </a:p>
        </p:txBody>
      </p:sp>
      <p:sp>
        <p:nvSpPr>
          <p:cNvPr id="1190" name="Google Shape;1190;p125"/>
          <p:cNvSpPr txBox="1"/>
          <p:nvPr/>
        </p:nvSpPr>
        <p:spPr>
          <a:xfrm>
            <a:off x="8371974" y="4904138"/>
            <a:ext cx="13431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100">
                <a:solidFill>
                  <a:srgbClr val="000000"/>
                </a:solidFill>
                <a:latin typeface="DM Sans"/>
                <a:ea typeface="DM Sans"/>
                <a:cs typeface="DM Sans"/>
                <a:sym typeface="DM Sans"/>
              </a:rPr>
              <a:t>Connector Ecosystem</a:t>
            </a:r>
            <a:endParaRPr b="1" sz="1100">
              <a:solidFill>
                <a:srgbClr val="000000"/>
              </a:solidFill>
              <a:latin typeface="DM Sans"/>
              <a:ea typeface="DM Sans"/>
              <a:cs typeface="DM Sans"/>
              <a:sym typeface="DM Sans"/>
            </a:endParaRPr>
          </a:p>
        </p:txBody>
      </p:sp>
      <p:pic>
        <p:nvPicPr>
          <p:cNvPr id="1191" name="Google Shape;1191;p125"/>
          <p:cNvPicPr preferRelativeResize="0"/>
          <p:nvPr/>
        </p:nvPicPr>
        <p:blipFill>
          <a:blip r:embed="rId9">
            <a:alphaModFix/>
          </a:blip>
          <a:stretch>
            <a:fillRect/>
          </a:stretch>
        </p:blipFill>
        <p:spPr>
          <a:xfrm>
            <a:off x="7822829" y="4473751"/>
            <a:ext cx="431158" cy="194965"/>
          </a:xfrm>
          <a:prstGeom prst="rect">
            <a:avLst/>
          </a:prstGeom>
          <a:noFill/>
          <a:ln>
            <a:noFill/>
          </a:ln>
        </p:spPr>
      </p:pic>
      <p:pic>
        <p:nvPicPr>
          <p:cNvPr id="1192" name="Google Shape;1192;p125"/>
          <p:cNvPicPr preferRelativeResize="0"/>
          <p:nvPr/>
        </p:nvPicPr>
        <p:blipFill>
          <a:blip r:embed="rId10">
            <a:alphaModFix/>
          </a:blip>
          <a:stretch>
            <a:fillRect/>
          </a:stretch>
        </p:blipFill>
        <p:spPr>
          <a:xfrm>
            <a:off x="7610329" y="4163301"/>
            <a:ext cx="193238" cy="193238"/>
          </a:xfrm>
          <a:prstGeom prst="rect">
            <a:avLst/>
          </a:prstGeom>
          <a:noFill/>
          <a:ln>
            <a:noFill/>
          </a:ln>
        </p:spPr>
      </p:pic>
      <p:sp>
        <p:nvSpPr>
          <p:cNvPr id="1193" name="Google Shape;1193;p125"/>
          <p:cNvSpPr txBox="1"/>
          <p:nvPr/>
        </p:nvSpPr>
        <p:spPr>
          <a:xfrm>
            <a:off x="7839255" y="4151820"/>
            <a:ext cx="1502400" cy="292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500">
                <a:latin typeface="DM Sans"/>
                <a:ea typeface="DM Sans"/>
                <a:cs typeface="DM Sans"/>
                <a:sym typeface="DM Sans"/>
              </a:rPr>
              <a:t>Microsoft </a:t>
            </a:r>
            <a:endParaRPr b="1" sz="500">
              <a:latin typeface="DM Sans"/>
              <a:ea typeface="DM Sans"/>
              <a:cs typeface="DM Sans"/>
              <a:sym typeface="DM Sans"/>
            </a:endParaRPr>
          </a:p>
          <a:p>
            <a:pPr indent="0" lvl="0" marL="0" rtl="0" algn="l">
              <a:spcBef>
                <a:spcPts val="0"/>
              </a:spcBef>
              <a:spcAft>
                <a:spcPts val="0"/>
              </a:spcAft>
              <a:buNone/>
            </a:pPr>
            <a:r>
              <a:rPr b="1" lang="en-US" sz="500">
                <a:latin typeface="DM Sans"/>
                <a:ea typeface="DM Sans"/>
                <a:cs typeface="DM Sans"/>
                <a:sym typeface="DM Sans"/>
              </a:rPr>
              <a:t>Fabric</a:t>
            </a:r>
            <a:endParaRPr b="1" sz="500">
              <a:latin typeface="DM Sans"/>
              <a:ea typeface="DM Sans"/>
              <a:cs typeface="DM Sans"/>
              <a:sym typeface="DM Sans"/>
            </a:endParaRPr>
          </a:p>
        </p:txBody>
      </p:sp>
      <p:pic>
        <p:nvPicPr>
          <p:cNvPr id="1194" name="Google Shape;1194;p125"/>
          <p:cNvPicPr preferRelativeResize="0"/>
          <p:nvPr/>
        </p:nvPicPr>
        <p:blipFill>
          <a:blip r:embed="rId11">
            <a:alphaModFix/>
          </a:blip>
          <a:stretch>
            <a:fillRect/>
          </a:stretch>
        </p:blipFill>
        <p:spPr>
          <a:xfrm>
            <a:off x="9273626" y="4189476"/>
            <a:ext cx="300150" cy="372193"/>
          </a:xfrm>
          <a:prstGeom prst="rect">
            <a:avLst/>
          </a:prstGeom>
          <a:noFill/>
          <a:ln>
            <a:noFill/>
          </a:ln>
        </p:spPr>
      </p:pic>
      <p:pic>
        <p:nvPicPr>
          <p:cNvPr id="1195" name="Google Shape;1195;p125"/>
          <p:cNvPicPr preferRelativeResize="0"/>
          <p:nvPr/>
        </p:nvPicPr>
        <p:blipFill>
          <a:blip r:embed="rId12">
            <a:alphaModFix/>
          </a:blip>
          <a:stretch>
            <a:fillRect/>
          </a:stretch>
        </p:blipFill>
        <p:spPr>
          <a:xfrm>
            <a:off x="8653400" y="4477720"/>
            <a:ext cx="370013" cy="166412"/>
          </a:xfrm>
          <a:prstGeom prst="rect">
            <a:avLst/>
          </a:prstGeom>
          <a:noFill/>
          <a:ln>
            <a:noFill/>
          </a:ln>
        </p:spPr>
      </p:pic>
      <p:pic>
        <p:nvPicPr>
          <p:cNvPr id="1196" name="Google Shape;1196;p125"/>
          <p:cNvPicPr preferRelativeResize="0"/>
          <p:nvPr/>
        </p:nvPicPr>
        <p:blipFill>
          <a:blip r:embed="rId13">
            <a:alphaModFix/>
          </a:blip>
          <a:stretch>
            <a:fillRect/>
          </a:stretch>
        </p:blipFill>
        <p:spPr>
          <a:xfrm>
            <a:off x="5451576" y="4397677"/>
            <a:ext cx="300150" cy="300150"/>
          </a:xfrm>
          <a:prstGeom prst="rect">
            <a:avLst/>
          </a:prstGeom>
          <a:noFill/>
          <a:ln>
            <a:noFill/>
          </a:ln>
        </p:spPr>
      </p:pic>
      <p:pic>
        <p:nvPicPr>
          <p:cNvPr id="1197" name="Google Shape;1197;p125"/>
          <p:cNvPicPr preferRelativeResize="0"/>
          <p:nvPr/>
        </p:nvPicPr>
        <p:blipFill>
          <a:blip r:embed="rId14">
            <a:alphaModFix/>
          </a:blip>
          <a:stretch>
            <a:fillRect/>
          </a:stretch>
        </p:blipFill>
        <p:spPr>
          <a:xfrm>
            <a:off x="6662381" y="4462361"/>
            <a:ext cx="760932" cy="197150"/>
          </a:xfrm>
          <a:prstGeom prst="rect">
            <a:avLst/>
          </a:prstGeom>
          <a:noFill/>
          <a:ln>
            <a:noFill/>
          </a:ln>
        </p:spPr>
      </p:pic>
      <p:pic>
        <p:nvPicPr>
          <p:cNvPr id="1198" name="Google Shape;1198;p125"/>
          <p:cNvPicPr preferRelativeResize="0"/>
          <p:nvPr/>
        </p:nvPicPr>
        <p:blipFill>
          <a:blip r:embed="rId15">
            <a:alphaModFix/>
          </a:blip>
          <a:stretch>
            <a:fillRect/>
          </a:stretch>
        </p:blipFill>
        <p:spPr>
          <a:xfrm>
            <a:off x="6281820" y="4162558"/>
            <a:ext cx="760932" cy="194733"/>
          </a:xfrm>
          <a:prstGeom prst="rect">
            <a:avLst/>
          </a:prstGeom>
          <a:noFill/>
          <a:ln>
            <a:noFill/>
          </a:ln>
        </p:spPr>
      </p:pic>
      <p:pic>
        <p:nvPicPr>
          <p:cNvPr id="1199" name="Google Shape;1199;p125"/>
          <p:cNvPicPr preferRelativeResize="0"/>
          <p:nvPr/>
        </p:nvPicPr>
        <p:blipFill>
          <a:blip r:embed="rId16">
            <a:alphaModFix/>
          </a:blip>
          <a:stretch>
            <a:fillRect/>
          </a:stretch>
        </p:blipFill>
        <p:spPr>
          <a:xfrm>
            <a:off x="10676281" y="4116032"/>
            <a:ext cx="542510" cy="305162"/>
          </a:xfrm>
          <a:prstGeom prst="rect">
            <a:avLst/>
          </a:prstGeom>
          <a:noFill/>
          <a:ln>
            <a:noFill/>
          </a:ln>
        </p:spPr>
      </p:pic>
      <p:pic>
        <p:nvPicPr>
          <p:cNvPr id="1200" name="Google Shape;1200;p125"/>
          <p:cNvPicPr preferRelativeResize="0"/>
          <p:nvPr/>
        </p:nvPicPr>
        <p:blipFill>
          <a:blip r:embed="rId17">
            <a:alphaModFix/>
          </a:blip>
          <a:stretch>
            <a:fillRect/>
          </a:stretch>
        </p:blipFill>
        <p:spPr>
          <a:xfrm>
            <a:off x="9982799" y="4118526"/>
            <a:ext cx="300150" cy="300150"/>
          </a:xfrm>
          <a:prstGeom prst="rect">
            <a:avLst/>
          </a:prstGeom>
          <a:noFill/>
          <a:ln>
            <a:noFill/>
          </a:ln>
        </p:spPr>
      </p:pic>
      <p:pic>
        <p:nvPicPr>
          <p:cNvPr id="1201" name="Google Shape;1201;p125"/>
          <p:cNvPicPr preferRelativeResize="0"/>
          <p:nvPr/>
        </p:nvPicPr>
        <p:blipFill>
          <a:blip r:embed="rId18">
            <a:alphaModFix/>
          </a:blip>
          <a:stretch>
            <a:fillRect/>
          </a:stretch>
        </p:blipFill>
        <p:spPr>
          <a:xfrm>
            <a:off x="10876620" y="4474642"/>
            <a:ext cx="611981" cy="193238"/>
          </a:xfrm>
          <a:prstGeom prst="rect">
            <a:avLst/>
          </a:prstGeom>
          <a:noFill/>
          <a:ln>
            <a:noFill/>
          </a:ln>
        </p:spPr>
      </p:pic>
      <p:pic>
        <p:nvPicPr>
          <p:cNvPr id="1202" name="Google Shape;1202;p125"/>
          <p:cNvPicPr preferRelativeResize="0"/>
          <p:nvPr/>
        </p:nvPicPr>
        <p:blipFill>
          <a:blip r:embed="rId19">
            <a:alphaModFix/>
          </a:blip>
          <a:stretch>
            <a:fillRect/>
          </a:stretch>
        </p:blipFill>
        <p:spPr>
          <a:xfrm>
            <a:off x="9982816" y="4488050"/>
            <a:ext cx="484724" cy="166406"/>
          </a:xfrm>
          <a:prstGeom prst="rect">
            <a:avLst/>
          </a:prstGeom>
          <a:noFill/>
          <a:ln>
            <a:noFill/>
          </a:ln>
        </p:spPr>
      </p:pic>
      <p:pic>
        <p:nvPicPr>
          <p:cNvPr id="1203" name="Google Shape;1203;p125"/>
          <p:cNvPicPr preferRelativeResize="0"/>
          <p:nvPr/>
        </p:nvPicPr>
        <p:blipFill>
          <a:blip r:embed="rId20">
            <a:alphaModFix/>
          </a:blip>
          <a:stretch>
            <a:fillRect/>
          </a:stretch>
        </p:blipFill>
        <p:spPr>
          <a:xfrm>
            <a:off x="5622547" y="4150868"/>
            <a:ext cx="484724" cy="218120"/>
          </a:xfrm>
          <a:prstGeom prst="rect">
            <a:avLst/>
          </a:prstGeom>
          <a:noFill/>
          <a:ln>
            <a:noFill/>
          </a:ln>
        </p:spPr>
      </p:pic>
      <p:pic>
        <p:nvPicPr>
          <p:cNvPr id="1204" name="Google Shape;1204;p125"/>
          <p:cNvPicPr preferRelativeResize="0"/>
          <p:nvPr/>
        </p:nvPicPr>
        <p:blipFill>
          <a:blip r:embed="rId21">
            <a:alphaModFix/>
          </a:blip>
          <a:stretch>
            <a:fillRect/>
          </a:stretch>
        </p:blipFill>
        <p:spPr>
          <a:xfrm>
            <a:off x="8568395" y="4138734"/>
            <a:ext cx="484725" cy="242373"/>
          </a:xfrm>
          <a:prstGeom prst="rect">
            <a:avLst/>
          </a:prstGeom>
          <a:noFill/>
          <a:ln>
            <a:noFill/>
          </a:ln>
        </p:spPr>
      </p:pic>
      <p:pic>
        <p:nvPicPr>
          <p:cNvPr id="1205" name="Google Shape;1205;p125"/>
          <p:cNvPicPr preferRelativeResize="0"/>
          <p:nvPr/>
        </p:nvPicPr>
        <p:blipFill>
          <a:blip r:embed="rId22">
            <a:alphaModFix/>
          </a:blip>
          <a:stretch>
            <a:fillRect/>
          </a:stretch>
        </p:blipFill>
        <p:spPr>
          <a:xfrm>
            <a:off x="5751804" y="4423033"/>
            <a:ext cx="611980" cy="129503"/>
          </a:xfrm>
          <a:prstGeom prst="rect">
            <a:avLst/>
          </a:prstGeom>
          <a:noFill/>
          <a:ln>
            <a:noFill/>
          </a:ln>
        </p:spPr>
      </p:pic>
      <p:pic>
        <p:nvPicPr>
          <p:cNvPr id="1206" name="Google Shape;1206;p125"/>
          <p:cNvPicPr preferRelativeResize="0"/>
          <p:nvPr/>
        </p:nvPicPr>
        <p:blipFill>
          <a:blip r:embed="rId23">
            <a:alphaModFix/>
          </a:blip>
          <a:stretch>
            <a:fillRect/>
          </a:stretch>
        </p:blipFill>
        <p:spPr>
          <a:xfrm>
            <a:off x="7758559" y="2790992"/>
            <a:ext cx="312319" cy="213618"/>
          </a:xfrm>
          <a:prstGeom prst="rect">
            <a:avLst/>
          </a:prstGeom>
          <a:noFill/>
          <a:ln>
            <a:noFill/>
          </a:ln>
        </p:spPr>
      </p:pic>
      <p:pic>
        <p:nvPicPr>
          <p:cNvPr id="1207" name="Google Shape;1207;p125"/>
          <p:cNvPicPr preferRelativeResize="0"/>
          <p:nvPr/>
        </p:nvPicPr>
        <p:blipFill>
          <a:blip r:embed="rId24">
            <a:alphaModFix/>
          </a:blip>
          <a:stretch>
            <a:fillRect/>
          </a:stretch>
        </p:blipFill>
        <p:spPr>
          <a:xfrm>
            <a:off x="8129600" y="2776621"/>
            <a:ext cx="242363" cy="242363"/>
          </a:xfrm>
          <a:prstGeom prst="rect">
            <a:avLst/>
          </a:prstGeom>
          <a:noFill/>
          <a:ln>
            <a:noFill/>
          </a:ln>
        </p:spPr>
      </p:pic>
      <p:sp>
        <p:nvSpPr>
          <p:cNvPr id="1208" name="Google Shape;1208;p125"/>
          <p:cNvSpPr/>
          <p:nvPr/>
        </p:nvSpPr>
        <p:spPr>
          <a:xfrm>
            <a:off x="1990225" y="2978631"/>
            <a:ext cx="1072800" cy="271800"/>
          </a:xfrm>
          <a:prstGeom prst="roundRect">
            <a:avLst>
              <a:gd fmla="val 16667" name="adj"/>
            </a:avLst>
          </a:prstGeom>
          <a:solidFill>
            <a:srgbClr val="FFFFFF"/>
          </a:solidFill>
          <a:ln cap="flat" cmpd="sng" w="9525">
            <a:solidFill>
              <a:srgbClr val="61879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sz="1000">
                <a:solidFill>
                  <a:srgbClr val="1B5162"/>
                </a:solidFill>
                <a:latin typeface="DM Sans"/>
                <a:ea typeface="DM Sans"/>
                <a:cs typeface="DM Sans"/>
                <a:sym typeface="DM Sans"/>
              </a:rPr>
              <a:t>             </a:t>
            </a:r>
            <a:r>
              <a:rPr lang="en-US" sz="1100">
                <a:solidFill>
                  <a:srgbClr val="1B5162"/>
                </a:solidFill>
                <a:latin typeface="DM Sans Medium"/>
                <a:ea typeface="DM Sans Medium"/>
                <a:cs typeface="DM Sans Medium"/>
                <a:sym typeface="DM Sans Medium"/>
              </a:rPr>
              <a:t>UniForm</a:t>
            </a:r>
            <a:endParaRPr sz="1100">
              <a:solidFill>
                <a:srgbClr val="1B5162"/>
              </a:solidFill>
              <a:latin typeface="DM Sans Medium"/>
              <a:ea typeface="DM Sans Medium"/>
              <a:cs typeface="DM Sans Medium"/>
              <a:sym typeface="DM Sans Medium"/>
            </a:endParaRPr>
          </a:p>
        </p:txBody>
      </p:sp>
      <p:pic>
        <p:nvPicPr>
          <p:cNvPr id="1209" name="Google Shape;1209;p125"/>
          <p:cNvPicPr preferRelativeResize="0"/>
          <p:nvPr/>
        </p:nvPicPr>
        <p:blipFill>
          <a:blip r:embed="rId24">
            <a:alphaModFix/>
          </a:blip>
          <a:stretch>
            <a:fillRect/>
          </a:stretch>
        </p:blipFill>
        <p:spPr>
          <a:xfrm>
            <a:off x="2238708" y="3012381"/>
            <a:ext cx="204300" cy="204300"/>
          </a:xfrm>
          <a:prstGeom prst="rect">
            <a:avLst/>
          </a:prstGeom>
          <a:noFill/>
          <a:ln>
            <a:noFill/>
          </a:ln>
        </p:spPr>
      </p:pic>
      <p:pic>
        <p:nvPicPr>
          <p:cNvPr id="1210" name="Google Shape;1210;p125"/>
          <p:cNvPicPr preferRelativeResize="0"/>
          <p:nvPr/>
        </p:nvPicPr>
        <p:blipFill>
          <a:blip r:embed="rId25">
            <a:alphaModFix/>
          </a:blip>
          <a:stretch>
            <a:fillRect/>
          </a:stretch>
        </p:blipFill>
        <p:spPr>
          <a:xfrm>
            <a:off x="2018253" y="3021447"/>
            <a:ext cx="204300" cy="194646"/>
          </a:xfrm>
          <a:prstGeom prst="rect">
            <a:avLst/>
          </a:prstGeom>
          <a:noFill/>
          <a:ln>
            <a:noFill/>
          </a:ln>
        </p:spPr>
      </p:pic>
      <p:cxnSp>
        <p:nvCxnSpPr>
          <p:cNvPr id="1211" name="Google Shape;1211;p125"/>
          <p:cNvCxnSpPr>
            <a:stCxn id="1181" idx="1"/>
            <a:endCxn id="1168" idx="3"/>
          </p:cNvCxnSpPr>
          <p:nvPr/>
        </p:nvCxnSpPr>
        <p:spPr>
          <a:xfrm rot="10800000">
            <a:off x="3914582" y="4373381"/>
            <a:ext cx="1441800" cy="12300"/>
          </a:xfrm>
          <a:prstGeom prst="straightConnector1">
            <a:avLst/>
          </a:prstGeom>
          <a:noFill/>
          <a:ln cap="flat" cmpd="sng" w="19050">
            <a:solidFill>
              <a:schemeClr val="dk1"/>
            </a:solidFill>
            <a:prstDash val="dash"/>
            <a:round/>
            <a:headEnd len="med" w="med" type="none"/>
            <a:tailEnd len="med" w="med" type="triangle"/>
          </a:ln>
        </p:spPr>
      </p:cxnSp>
      <p:sp>
        <p:nvSpPr>
          <p:cNvPr id="1212" name="Google Shape;1212;p125"/>
          <p:cNvSpPr txBox="1"/>
          <p:nvPr/>
        </p:nvSpPr>
        <p:spPr>
          <a:xfrm>
            <a:off x="4108575" y="4114713"/>
            <a:ext cx="138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chemeClr val="dk1"/>
                </a:solidFill>
                <a:latin typeface="DM Sans"/>
                <a:ea typeface="DM Sans"/>
                <a:cs typeface="DM Sans"/>
                <a:sym typeface="DM Sans"/>
              </a:rPr>
              <a:t>Read Delta as Iceberg</a:t>
            </a:r>
            <a:endParaRPr sz="8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3"/>
          <p:cNvSpPr txBox="1"/>
          <p:nvPr>
            <p:ph type="title"/>
          </p:nvPr>
        </p:nvSpPr>
        <p:spPr>
          <a:xfrm>
            <a:off x="749433" y="535597"/>
            <a:ext cx="10662000" cy="5835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en-US" sz="3600"/>
              <a:t>Modern Data Warehousing on Databricks</a:t>
            </a:r>
            <a:endParaRPr sz="3600"/>
          </a:p>
        </p:txBody>
      </p:sp>
      <p:sp>
        <p:nvSpPr>
          <p:cNvPr id="819" name="Google Shape;819;p113"/>
          <p:cNvSpPr/>
          <p:nvPr/>
        </p:nvSpPr>
        <p:spPr>
          <a:xfrm>
            <a:off x="8720302" y="3022750"/>
            <a:ext cx="1824000" cy="11787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 Science and Machine Learning</a:t>
            </a:r>
            <a:endParaRPr sz="1200"/>
          </a:p>
        </p:txBody>
      </p:sp>
      <p:sp>
        <p:nvSpPr>
          <p:cNvPr id="820" name="Google Shape;820;p113"/>
          <p:cNvSpPr txBox="1"/>
          <p:nvPr/>
        </p:nvSpPr>
        <p:spPr>
          <a:xfrm>
            <a:off x="8714938" y="3794617"/>
            <a:ext cx="1824000" cy="400500"/>
          </a:xfrm>
          <a:prstGeom prst="rect">
            <a:avLst/>
          </a:prstGeom>
          <a:noFill/>
          <a:ln>
            <a:noFill/>
          </a:ln>
        </p:spPr>
        <p:txBody>
          <a:bodyPr anchorCtr="0" anchor="b" bIns="91425" lIns="60925" spcFirstLastPara="1" rIns="60925" wrap="square" tIns="91425">
            <a:noAutofit/>
          </a:bodyPr>
          <a:lstStyle/>
          <a:p>
            <a:pPr indent="0" lvl="0" marL="0" rtl="0" algn="ctr">
              <a:spcBef>
                <a:spcPts val="0"/>
              </a:spcBef>
              <a:spcAft>
                <a:spcPts val="0"/>
              </a:spcAft>
              <a:buNone/>
            </a:pPr>
            <a:r>
              <a:rPr lang="en-US" sz="900">
                <a:latin typeface="DM Sans"/>
                <a:ea typeface="DM Sans"/>
                <a:cs typeface="DM Sans"/>
                <a:sym typeface="DM Sans"/>
              </a:rPr>
              <a:t>Databricks Machine Learning</a:t>
            </a:r>
            <a:endParaRPr sz="900">
              <a:latin typeface="DM Sans"/>
              <a:ea typeface="DM Sans"/>
              <a:cs typeface="DM Sans"/>
              <a:sym typeface="DM Sans"/>
            </a:endParaRPr>
          </a:p>
        </p:txBody>
      </p:sp>
      <p:sp>
        <p:nvSpPr>
          <p:cNvPr id="821" name="Google Shape;821;p113"/>
          <p:cNvSpPr/>
          <p:nvPr/>
        </p:nvSpPr>
        <p:spPr>
          <a:xfrm>
            <a:off x="3838000" y="1720400"/>
            <a:ext cx="3777600" cy="10953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 </a:t>
            </a:r>
            <a:endParaRPr sz="1200"/>
          </a:p>
        </p:txBody>
      </p:sp>
      <p:sp>
        <p:nvSpPr>
          <p:cNvPr id="822" name="Google Shape;822;p113"/>
          <p:cNvSpPr/>
          <p:nvPr/>
        </p:nvSpPr>
        <p:spPr>
          <a:xfrm>
            <a:off x="1745700" y="3924400"/>
            <a:ext cx="1495800" cy="17949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Real time CDC</a:t>
            </a:r>
            <a:endParaRPr sz="1200"/>
          </a:p>
        </p:txBody>
      </p:sp>
      <p:sp>
        <p:nvSpPr>
          <p:cNvPr id="823" name="Google Shape;823;p113"/>
          <p:cNvSpPr/>
          <p:nvPr/>
        </p:nvSpPr>
        <p:spPr>
          <a:xfrm>
            <a:off x="1745712" y="1796625"/>
            <a:ext cx="1495800" cy="10953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Stream Ingestion</a:t>
            </a:r>
            <a:endParaRPr sz="1200"/>
          </a:p>
        </p:txBody>
      </p:sp>
      <p:cxnSp>
        <p:nvCxnSpPr>
          <p:cNvPr id="824" name="Google Shape;824;p113"/>
          <p:cNvCxnSpPr/>
          <p:nvPr/>
        </p:nvCxnSpPr>
        <p:spPr>
          <a:xfrm>
            <a:off x="1197396" y="1502200"/>
            <a:ext cx="0" cy="4618500"/>
          </a:xfrm>
          <a:prstGeom prst="straightConnector1">
            <a:avLst/>
          </a:prstGeom>
          <a:noFill/>
          <a:ln cap="flat" cmpd="sng" w="28575">
            <a:solidFill>
              <a:srgbClr val="1B5162"/>
            </a:solidFill>
            <a:prstDash val="solid"/>
            <a:round/>
            <a:headEnd len="sm" w="sm" type="none"/>
            <a:tailEnd len="sm" w="sm" type="none"/>
          </a:ln>
        </p:spPr>
      </p:cxnSp>
      <p:pic>
        <p:nvPicPr>
          <p:cNvPr id="825" name="Google Shape;825;p113"/>
          <p:cNvPicPr preferRelativeResize="0"/>
          <p:nvPr/>
        </p:nvPicPr>
        <p:blipFill rotWithShape="1">
          <a:blip r:embed="rId3">
            <a:alphaModFix/>
          </a:blip>
          <a:srcRect b="0" l="0" r="0" t="0"/>
          <a:stretch/>
        </p:blipFill>
        <p:spPr>
          <a:xfrm>
            <a:off x="583544" y="3326708"/>
            <a:ext cx="419795" cy="419786"/>
          </a:xfrm>
          <a:prstGeom prst="rect">
            <a:avLst/>
          </a:prstGeom>
          <a:noFill/>
          <a:ln>
            <a:noFill/>
          </a:ln>
        </p:spPr>
      </p:pic>
      <p:pic>
        <p:nvPicPr>
          <p:cNvPr id="826" name="Google Shape;826;p113"/>
          <p:cNvPicPr preferRelativeResize="0"/>
          <p:nvPr/>
        </p:nvPicPr>
        <p:blipFill rotWithShape="1">
          <a:blip r:embed="rId4">
            <a:alphaModFix/>
          </a:blip>
          <a:srcRect b="0" l="0" r="0" t="0"/>
          <a:stretch/>
        </p:blipFill>
        <p:spPr>
          <a:xfrm>
            <a:off x="583544" y="2729012"/>
            <a:ext cx="419795" cy="419786"/>
          </a:xfrm>
          <a:prstGeom prst="rect">
            <a:avLst/>
          </a:prstGeom>
          <a:noFill/>
          <a:ln>
            <a:noFill/>
          </a:ln>
        </p:spPr>
      </p:pic>
      <p:pic>
        <p:nvPicPr>
          <p:cNvPr id="827" name="Google Shape;827;p113"/>
          <p:cNvPicPr preferRelativeResize="0"/>
          <p:nvPr/>
        </p:nvPicPr>
        <p:blipFill rotWithShape="1">
          <a:blip r:embed="rId5">
            <a:alphaModFix/>
          </a:blip>
          <a:srcRect b="0" l="0" r="0" t="0"/>
          <a:stretch/>
        </p:blipFill>
        <p:spPr>
          <a:xfrm>
            <a:off x="581692" y="2129472"/>
            <a:ext cx="421646" cy="421631"/>
          </a:xfrm>
          <a:prstGeom prst="rect">
            <a:avLst/>
          </a:prstGeom>
          <a:noFill/>
          <a:ln>
            <a:noFill/>
          </a:ln>
        </p:spPr>
      </p:pic>
      <p:pic>
        <p:nvPicPr>
          <p:cNvPr id="828" name="Google Shape;828;p113"/>
          <p:cNvPicPr preferRelativeResize="0"/>
          <p:nvPr/>
        </p:nvPicPr>
        <p:blipFill>
          <a:blip r:embed="rId6">
            <a:alphaModFix/>
          </a:blip>
          <a:stretch>
            <a:fillRect/>
          </a:stretch>
        </p:blipFill>
        <p:spPr>
          <a:xfrm>
            <a:off x="583550" y="1531784"/>
            <a:ext cx="419792" cy="419779"/>
          </a:xfrm>
          <a:prstGeom prst="rect">
            <a:avLst/>
          </a:prstGeom>
          <a:noFill/>
          <a:ln>
            <a:noFill/>
          </a:ln>
        </p:spPr>
      </p:pic>
      <p:pic>
        <p:nvPicPr>
          <p:cNvPr id="829" name="Google Shape;829;p113"/>
          <p:cNvPicPr preferRelativeResize="0"/>
          <p:nvPr/>
        </p:nvPicPr>
        <p:blipFill rotWithShape="1">
          <a:blip r:embed="rId3">
            <a:alphaModFix/>
          </a:blip>
          <a:srcRect b="0" l="0" r="0" t="0"/>
          <a:stretch/>
        </p:blipFill>
        <p:spPr>
          <a:xfrm>
            <a:off x="583544" y="5719328"/>
            <a:ext cx="419795" cy="419786"/>
          </a:xfrm>
          <a:prstGeom prst="rect">
            <a:avLst/>
          </a:prstGeom>
          <a:noFill/>
          <a:ln>
            <a:noFill/>
          </a:ln>
        </p:spPr>
      </p:pic>
      <p:pic>
        <p:nvPicPr>
          <p:cNvPr id="830" name="Google Shape;830;p113"/>
          <p:cNvPicPr preferRelativeResize="0"/>
          <p:nvPr/>
        </p:nvPicPr>
        <p:blipFill rotWithShape="1">
          <a:blip r:embed="rId4">
            <a:alphaModFix/>
          </a:blip>
          <a:srcRect b="0" l="0" r="0" t="0"/>
          <a:stretch/>
        </p:blipFill>
        <p:spPr>
          <a:xfrm>
            <a:off x="583544" y="5121632"/>
            <a:ext cx="419795" cy="419786"/>
          </a:xfrm>
          <a:prstGeom prst="rect">
            <a:avLst/>
          </a:prstGeom>
          <a:noFill/>
          <a:ln>
            <a:noFill/>
          </a:ln>
        </p:spPr>
      </p:pic>
      <p:pic>
        <p:nvPicPr>
          <p:cNvPr id="831" name="Google Shape;831;p113"/>
          <p:cNvPicPr preferRelativeResize="0"/>
          <p:nvPr/>
        </p:nvPicPr>
        <p:blipFill rotWithShape="1">
          <a:blip r:embed="rId5">
            <a:alphaModFix/>
          </a:blip>
          <a:srcRect b="0" l="0" r="0" t="0"/>
          <a:stretch/>
        </p:blipFill>
        <p:spPr>
          <a:xfrm>
            <a:off x="581692" y="4522092"/>
            <a:ext cx="421646" cy="421631"/>
          </a:xfrm>
          <a:prstGeom prst="rect">
            <a:avLst/>
          </a:prstGeom>
          <a:noFill/>
          <a:ln>
            <a:noFill/>
          </a:ln>
        </p:spPr>
      </p:pic>
      <p:pic>
        <p:nvPicPr>
          <p:cNvPr id="832" name="Google Shape;832;p113"/>
          <p:cNvPicPr preferRelativeResize="0"/>
          <p:nvPr/>
        </p:nvPicPr>
        <p:blipFill>
          <a:blip r:embed="rId6">
            <a:alphaModFix/>
          </a:blip>
          <a:stretch>
            <a:fillRect/>
          </a:stretch>
        </p:blipFill>
        <p:spPr>
          <a:xfrm>
            <a:off x="583550" y="3924404"/>
            <a:ext cx="419792" cy="419779"/>
          </a:xfrm>
          <a:prstGeom prst="rect">
            <a:avLst/>
          </a:prstGeom>
          <a:noFill/>
          <a:ln>
            <a:noFill/>
          </a:ln>
        </p:spPr>
      </p:pic>
      <p:pic>
        <p:nvPicPr>
          <p:cNvPr id="833" name="Google Shape;833;p113"/>
          <p:cNvPicPr preferRelativeResize="0"/>
          <p:nvPr/>
        </p:nvPicPr>
        <p:blipFill>
          <a:blip r:embed="rId7">
            <a:alphaModFix/>
          </a:blip>
          <a:stretch>
            <a:fillRect/>
          </a:stretch>
        </p:blipFill>
        <p:spPr>
          <a:xfrm>
            <a:off x="1950009" y="2166066"/>
            <a:ext cx="348436" cy="348436"/>
          </a:xfrm>
          <a:prstGeom prst="rect">
            <a:avLst/>
          </a:prstGeom>
          <a:noFill/>
          <a:ln>
            <a:noFill/>
          </a:ln>
        </p:spPr>
      </p:pic>
      <p:pic>
        <p:nvPicPr>
          <p:cNvPr id="834" name="Google Shape;834;p113"/>
          <p:cNvPicPr preferRelativeResize="0"/>
          <p:nvPr/>
        </p:nvPicPr>
        <p:blipFill>
          <a:blip r:embed="rId8">
            <a:alphaModFix/>
          </a:blip>
          <a:stretch>
            <a:fillRect/>
          </a:stretch>
        </p:blipFill>
        <p:spPr>
          <a:xfrm>
            <a:off x="2767315" y="5157309"/>
            <a:ext cx="348436" cy="348436"/>
          </a:xfrm>
          <a:prstGeom prst="rect">
            <a:avLst/>
          </a:prstGeom>
          <a:noFill/>
          <a:ln>
            <a:noFill/>
          </a:ln>
        </p:spPr>
      </p:pic>
      <p:sp>
        <p:nvSpPr>
          <p:cNvPr id="835" name="Google Shape;835;p113"/>
          <p:cNvSpPr/>
          <p:nvPr/>
        </p:nvSpPr>
        <p:spPr>
          <a:xfrm>
            <a:off x="3838000" y="3577100"/>
            <a:ext cx="37776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836" name="Google Shape;836;p113"/>
          <p:cNvPicPr preferRelativeResize="0"/>
          <p:nvPr/>
        </p:nvPicPr>
        <p:blipFill rotWithShape="1">
          <a:blip r:embed="rId9">
            <a:alphaModFix/>
          </a:blip>
          <a:srcRect b="0" l="0" r="0" t="0"/>
          <a:stretch/>
        </p:blipFill>
        <p:spPr>
          <a:xfrm>
            <a:off x="5546000" y="3662597"/>
            <a:ext cx="361131" cy="280550"/>
          </a:xfrm>
          <a:prstGeom prst="rect">
            <a:avLst/>
          </a:prstGeom>
          <a:noFill/>
          <a:ln>
            <a:noFill/>
          </a:ln>
        </p:spPr>
      </p:pic>
      <p:pic>
        <p:nvPicPr>
          <p:cNvPr id="837" name="Google Shape;837;p113"/>
          <p:cNvPicPr preferRelativeResize="0"/>
          <p:nvPr/>
        </p:nvPicPr>
        <p:blipFill rotWithShape="1">
          <a:blip r:embed="rId10">
            <a:alphaModFix/>
          </a:blip>
          <a:srcRect b="0" l="0" r="0" t="0"/>
          <a:stretch/>
        </p:blipFill>
        <p:spPr>
          <a:xfrm>
            <a:off x="4331587" y="4540004"/>
            <a:ext cx="497884" cy="609472"/>
          </a:xfrm>
          <a:prstGeom prst="rect">
            <a:avLst/>
          </a:prstGeom>
          <a:noFill/>
          <a:ln>
            <a:noFill/>
          </a:ln>
        </p:spPr>
      </p:pic>
      <p:pic>
        <p:nvPicPr>
          <p:cNvPr id="838" name="Google Shape;838;p113"/>
          <p:cNvPicPr preferRelativeResize="0"/>
          <p:nvPr/>
        </p:nvPicPr>
        <p:blipFill rotWithShape="1">
          <a:blip r:embed="rId11">
            <a:alphaModFix/>
          </a:blip>
          <a:srcRect b="0" l="0" r="0" t="0"/>
          <a:stretch/>
        </p:blipFill>
        <p:spPr>
          <a:xfrm>
            <a:off x="6623617" y="4540007"/>
            <a:ext cx="491125" cy="601193"/>
          </a:xfrm>
          <a:prstGeom prst="rect">
            <a:avLst/>
          </a:prstGeom>
          <a:noFill/>
          <a:ln>
            <a:noFill/>
          </a:ln>
        </p:spPr>
      </p:pic>
      <p:pic>
        <p:nvPicPr>
          <p:cNvPr id="839" name="Google Shape;839;p113"/>
          <p:cNvPicPr preferRelativeResize="0"/>
          <p:nvPr/>
        </p:nvPicPr>
        <p:blipFill rotWithShape="1">
          <a:blip r:embed="rId12">
            <a:alphaModFix/>
          </a:blip>
          <a:srcRect b="0" l="0" r="0" t="0"/>
          <a:stretch/>
        </p:blipFill>
        <p:spPr>
          <a:xfrm>
            <a:off x="5480986" y="4540007"/>
            <a:ext cx="491128" cy="601197"/>
          </a:xfrm>
          <a:prstGeom prst="rect">
            <a:avLst/>
          </a:prstGeom>
          <a:noFill/>
          <a:ln>
            <a:noFill/>
          </a:ln>
        </p:spPr>
      </p:pic>
      <p:sp>
        <p:nvSpPr>
          <p:cNvPr id="840" name="Google Shape;840;p113"/>
          <p:cNvSpPr txBox="1"/>
          <p:nvPr/>
        </p:nvSpPr>
        <p:spPr>
          <a:xfrm>
            <a:off x="4113104" y="51181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841" name="Google Shape;841;p113"/>
          <p:cNvSpPr txBox="1"/>
          <p:nvPr/>
        </p:nvSpPr>
        <p:spPr>
          <a:xfrm>
            <a:off x="4168663" y="42014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842" name="Google Shape;842;p113"/>
          <p:cNvSpPr txBox="1"/>
          <p:nvPr/>
        </p:nvSpPr>
        <p:spPr>
          <a:xfrm>
            <a:off x="5300127" y="51181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843" name="Google Shape;843;p113"/>
          <p:cNvSpPr txBox="1"/>
          <p:nvPr/>
        </p:nvSpPr>
        <p:spPr>
          <a:xfrm>
            <a:off x="5314678" y="42014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844" name="Google Shape;844;p113"/>
          <p:cNvSpPr txBox="1"/>
          <p:nvPr/>
        </p:nvSpPr>
        <p:spPr>
          <a:xfrm>
            <a:off x="6436188" y="51291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845" name="Google Shape;845;p113"/>
          <p:cNvSpPr txBox="1"/>
          <p:nvPr/>
        </p:nvSpPr>
        <p:spPr>
          <a:xfrm>
            <a:off x="6460694" y="42014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846" name="Google Shape;846;p113"/>
          <p:cNvCxnSpPr>
            <a:stCxn id="837" idx="3"/>
          </p:cNvCxnSpPr>
          <p:nvPr/>
        </p:nvCxnSpPr>
        <p:spPr>
          <a:xfrm>
            <a:off x="4829472" y="4844740"/>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847" name="Google Shape;847;p113"/>
          <p:cNvCxnSpPr/>
          <p:nvPr/>
        </p:nvCxnSpPr>
        <p:spPr>
          <a:xfrm>
            <a:off x="5972479" y="4844969"/>
            <a:ext cx="588000" cy="0"/>
          </a:xfrm>
          <a:prstGeom prst="straightConnector1">
            <a:avLst/>
          </a:prstGeom>
          <a:noFill/>
          <a:ln cap="flat" cmpd="sng" w="19050">
            <a:solidFill>
              <a:srgbClr val="1B3038"/>
            </a:solidFill>
            <a:prstDash val="dash"/>
            <a:round/>
            <a:headEnd len="sm" w="sm" type="none"/>
            <a:tailEnd len="med" w="med" type="triangle"/>
          </a:ln>
        </p:spPr>
      </p:cxnSp>
      <p:pic>
        <p:nvPicPr>
          <p:cNvPr id="848" name="Google Shape;848;p113"/>
          <p:cNvPicPr preferRelativeResize="0"/>
          <p:nvPr/>
        </p:nvPicPr>
        <p:blipFill>
          <a:blip r:embed="rId13">
            <a:alphaModFix/>
          </a:blip>
          <a:stretch>
            <a:fillRect/>
          </a:stretch>
        </p:blipFill>
        <p:spPr>
          <a:xfrm>
            <a:off x="9450995" y="3535835"/>
            <a:ext cx="329342" cy="334898"/>
          </a:xfrm>
          <a:prstGeom prst="rect">
            <a:avLst/>
          </a:prstGeom>
          <a:noFill/>
          <a:ln>
            <a:noFill/>
          </a:ln>
        </p:spPr>
      </p:pic>
      <p:sp>
        <p:nvSpPr>
          <p:cNvPr id="849" name="Google Shape;849;p113"/>
          <p:cNvSpPr/>
          <p:nvPr/>
        </p:nvSpPr>
        <p:spPr>
          <a:xfrm>
            <a:off x="10119375" y="4463350"/>
            <a:ext cx="1726200" cy="15714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Enterprise Reporting and BI</a:t>
            </a:r>
            <a:endParaRPr sz="1200"/>
          </a:p>
        </p:txBody>
      </p:sp>
      <p:pic>
        <p:nvPicPr>
          <p:cNvPr id="850" name="Google Shape;850;p113"/>
          <p:cNvPicPr preferRelativeResize="0"/>
          <p:nvPr/>
        </p:nvPicPr>
        <p:blipFill>
          <a:blip r:embed="rId14">
            <a:alphaModFix/>
          </a:blip>
          <a:stretch>
            <a:fillRect/>
          </a:stretch>
        </p:blipFill>
        <p:spPr>
          <a:xfrm>
            <a:off x="11196940" y="4971003"/>
            <a:ext cx="420105" cy="401590"/>
          </a:xfrm>
          <a:prstGeom prst="rect">
            <a:avLst/>
          </a:prstGeom>
          <a:noFill/>
          <a:ln>
            <a:noFill/>
          </a:ln>
        </p:spPr>
      </p:pic>
      <p:cxnSp>
        <p:nvCxnSpPr>
          <p:cNvPr id="851" name="Google Shape;851;p113"/>
          <p:cNvCxnSpPr/>
          <p:nvPr/>
        </p:nvCxnSpPr>
        <p:spPr>
          <a:xfrm>
            <a:off x="1187172" y="2349350"/>
            <a:ext cx="552600" cy="0"/>
          </a:xfrm>
          <a:prstGeom prst="straightConnector1">
            <a:avLst/>
          </a:prstGeom>
          <a:noFill/>
          <a:ln cap="flat" cmpd="sng" w="19050">
            <a:solidFill>
              <a:schemeClr val="accent1"/>
            </a:solidFill>
            <a:prstDash val="solid"/>
            <a:round/>
            <a:headEnd len="med" w="med" type="none"/>
            <a:tailEnd len="med" w="med" type="triangle"/>
          </a:ln>
        </p:spPr>
      </p:cxnSp>
      <p:cxnSp>
        <p:nvCxnSpPr>
          <p:cNvPr id="852" name="Google Shape;852;p113"/>
          <p:cNvCxnSpPr/>
          <p:nvPr/>
        </p:nvCxnSpPr>
        <p:spPr>
          <a:xfrm>
            <a:off x="1187172" y="4840750"/>
            <a:ext cx="552600" cy="0"/>
          </a:xfrm>
          <a:prstGeom prst="straightConnector1">
            <a:avLst/>
          </a:prstGeom>
          <a:noFill/>
          <a:ln cap="flat" cmpd="sng" w="19050">
            <a:solidFill>
              <a:schemeClr val="accent1"/>
            </a:solidFill>
            <a:prstDash val="solid"/>
            <a:round/>
            <a:headEnd len="med" w="med" type="none"/>
            <a:tailEnd len="med" w="med" type="triangle"/>
          </a:ln>
        </p:spPr>
      </p:cxnSp>
      <p:cxnSp>
        <p:nvCxnSpPr>
          <p:cNvPr id="853" name="Google Shape;853;p113"/>
          <p:cNvCxnSpPr>
            <a:stCxn id="822" idx="3"/>
          </p:cNvCxnSpPr>
          <p:nvPr/>
        </p:nvCxnSpPr>
        <p:spPr>
          <a:xfrm>
            <a:off x="3241500" y="4821850"/>
            <a:ext cx="574200" cy="0"/>
          </a:xfrm>
          <a:prstGeom prst="straightConnector1">
            <a:avLst/>
          </a:prstGeom>
          <a:noFill/>
          <a:ln cap="flat" cmpd="sng" w="19050">
            <a:solidFill>
              <a:schemeClr val="accent1"/>
            </a:solidFill>
            <a:prstDash val="solid"/>
            <a:round/>
            <a:headEnd len="med" w="med" type="none"/>
            <a:tailEnd len="med" w="med" type="triangle"/>
          </a:ln>
        </p:spPr>
      </p:cxnSp>
      <p:cxnSp>
        <p:nvCxnSpPr>
          <p:cNvPr id="854" name="Google Shape;854;p113"/>
          <p:cNvCxnSpPr/>
          <p:nvPr/>
        </p:nvCxnSpPr>
        <p:spPr>
          <a:xfrm flipH="1" rot="10800000">
            <a:off x="3245087" y="2340050"/>
            <a:ext cx="571200" cy="9300"/>
          </a:xfrm>
          <a:prstGeom prst="straightConnector1">
            <a:avLst/>
          </a:prstGeom>
          <a:noFill/>
          <a:ln cap="flat" cmpd="sng" w="19050">
            <a:solidFill>
              <a:schemeClr val="accent1"/>
            </a:solidFill>
            <a:prstDash val="solid"/>
            <a:round/>
            <a:headEnd len="med" w="med" type="none"/>
            <a:tailEnd len="med" w="med" type="triangle"/>
          </a:ln>
        </p:spPr>
      </p:cxnSp>
      <p:cxnSp>
        <p:nvCxnSpPr>
          <p:cNvPr id="855" name="Google Shape;855;p113"/>
          <p:cNvCxnSpPr/>
          <p:nvPr/>
        </p:nvCxnSpPr>
        <p:spPr>
          <a:xfrm>
            <a:off x="7635859" y="5171800"/>
            <a:ext cx="661200" cy="0"/>
          </a:xfrm>
          <a:prstGeom prst="straightConnector1">
            <a:avLst/>
          </a:prstGeom>
          <a:noFill/>
          <a:ln cap="flat" cmpd="sng" w="19050">
            <a:solidFill>
              <a:schemeClr val="accent1"/>
            </a:solidFill>
            <a:prstDash val="solid"/>
            <a:round/>
            <a:headEnd len="med" w="med" type="none"/>
            <a:tailEnd len="med" w="med" type="triangle"/>
          </a:ln>
        </p:spPr>
      </p:cxnSp>
      <p:cxnSp>
        <p:nvCxnSpPr>
          <p:cNvPr id="856" name="Google Shape;856;p113"/>
          <p:cNvCxnSpPr>
            <a:stCxn id="857" idx="3"/>
          </p:cNvCxnSpPr>
          <p:nvPr/>
        </p:nvCxnSpPr>
        <p:spPr>
          <a:xfrm flipH="1" rot="10800000">
            <a:off x="9522925" y="5171750"/>
            <a:ext cx="591900" cy="9300"/>
          </a:xfrm>
          <a:prstGeom prst="straightConnector1">
            <a:avLst/>
          </a:prstGeom>
          <a:noFill/>
          <a:ln cap="flat" cmpd="sng" w="19050">
            <a:solidFill>
              <a:schemeClr val="accent1"/>
            </a:solidFill>
            <a:prstDash val="solid"/>
            <a:round/>
            <a:headEnd len="med" w="med" type="none"/>
            <a:tailEnd len="med" w="med" type="triangle"/>
          </a:ln>
        </p:spPr>
      </p:cxnSp>
      <p:sp>
        <p:nvSpPr>
          <p:cNvPr id="857" name="Google Shape;857;p113"/>
          <p:cNvSpPr/>
          <p:nvPr/>
        </p:nvSpPr>
        <p:spPr>
          <a:xfrm>
            <a:off x="8267725" y="4522100"/>
            <a:ext cx="1255200" cy="13179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DBSQL Warehouse</a:t>
            </a:r>
            <a:endParaRPr sz="1200"/>
          </a:p>
        </p:txBody>
      </p:sp>
      <p:sp>
        <p:nvSpPr>
          <p:cNvPr id="858" name="Google Shape;858;p113"/>
          <p:cNvSpPr txBox="1"/>
          <p:nvPr/>
        </p:nvSpPr>
        <p:spPr>
          <a:xfrm>
            <a:off x="8121688" y="5518000"/>
            <a:ext cx="1491600" cy="280500"/>
          </a:xfrm>
          <a:prstGeom prst="rect">
            <a:avLst/>
          </a:prstGeom>
          <a:noFill/>
          <a:ln>
            <a:noFill/>
          </a:ln>
        </p:spPr>
        <p:txBody>
          <a:bodyPr anchorCtr="0" anchor="b" bIns="91425" lIns="60925" spcFirstLastPara="1" rIns="60925" wrap="square" tIns="91425">
            <a:noAutofit/>
          </a:bodyPr>
          <a:lstStyle/>
          <a:p>
            <a:pPr indent="0" lvl="0" marL="0" rtl="0" algn="ctr">
              <a:spcBef>
                <a:spcPts val="0"/>
              </a:spcBef>
              <a:spcAft>
                <a:spcPts val="0"/>
              </a:spcAft>
              <a:buNone/>
            </a:pPr>
            <a:r>
              <a:rPr lang="en-US" sz="900">
                <a:latin typeface="DM Sans"/>
                <a:ea typeface="DM Sans"/>
                <a:cs typeface="DM Sans"/>
                <a:sym typeface="DM Sans"/>
              </a:rPr>
              <a:t>Databricks SQL</a:t>
            </a:r>
            <a:endParaRPr sz="900">
              <a:latin typeface="DM Sans"/>
              <a:ea typeface="DM Sans"/>
              <a:cs typeface="DM Sans"/>
              <a:sym typeface="DM Sans"/>
            </a:endParaRPr>
          </a:p>
        </p:txBody>
      </p:sp>
      <p:pic>
        <p:nvPicPr>
          <p:cNvPr id="859" name="Google Shape;859;p113"/>
          <p:cNvPicPr preferRelativeResize="0"/>
          <p:nvPr/>
        </p:nvPicPr>
        <p:blipFill>
          <a:blip r:embed="rId13">
            <a:alphaModFix/>
          </a:blip>
          <a:stretch>
            <a:fillRect/>
          </a:stretch>
        </p:blipFill>
        <p:spPr>
          <a:xfrm>
            <a:off x="8693215" y="5071882"/>
            <a:ext cx="348450" cy="354340"/>
          </a:xfrm>
          <a:prstGeom prst="rect">
            <a:avLst/>
          </a:prstGeom>
          <a:noFill/>
          <a:ln>
            <a:noFill/>
          </a:ln>
        </p:spPr>
      </p:pic>
      <p:pic>
        <p:nvPicPr>
          <p:cNvPr id="860" name="Google Shape;860;p113"/>
          <p:cNvPicPr preferRelativeResize="0"/>
          <p:nvPr/>
        </p:nvPicPr>
        <p:blipFill rotWithShape="1">
          <a:blip r:embed="rId15">
            <a:alphaModFix/>
          </a:blip>
          <a:srcRect b="0" l="0" r="0" t="0"/>
          <a:stretch/>
        </p:blipFill>
        <p:spPr>
          <a:xfrm>
            <a:off x="2034912" y="4612724"/>
            <a:ext cx="917400" cy="239667"/>
          </a:xfrm>
          <a:prstGeom prst="rect">
            <a:avLst/>
          </a:prstGeom>
          <a:noFill/>
          <a:ln>
            <a:noFill/>
          </a:ln>
        </p:spPr>
      </p:pic>
      <p:pic>
        <p:nvPicPr>
          <p:cNvPr id="861" name="Google Shape;861;p113"/>
          <p:cNvPicPr preferRelativeResize="0"/>
          <p:nvPr/>
        </p:nvPicPr>
        <p:blipFill rotWithShape="1">
          <a:blip r:embed="rId16">
            <a:alphaModFix/>
          </a:blip>
          <a:srcRect b="0" l="0" r="0" t="0"/>
          <a:stretch/>
        </p:blipFill>
        <p:spPr>
          <a:xfrm>
            <a:off x="6562188" y="2000669"/>
            <a:ext cx="742925" cy="139531"/>
          </a:xfrm>
          <a:prstGeom prst="rect">
            <a:avLst/>
          </a:prstGeom>
          <a:noFill/>
          <a:ln>
            <a:noFill/>
          </a:ln>
        </p:spPr>
      </p:pic>
      <p:pic>
        <p:nvPicPr>
          <p:cNvPr id="862" name="Google Shape;862;p113"/>
          <p:cNvPicPr preferRelativeResize="0"/>
          <p:nvPr/>
        </p:nvPicPr>
        <p:blipFill rotWithShape="1">
          <a:blip r:embed="rId17">
            <a:alphaModFix/>
          </a:blip>
          <a:srcRect b="0" l="0" r="0" t="0"/>
          <a:stretch/>
        </p:blipFill>
        <p:spPr>
          <a:xfrm>
            <a:off x="1849937" y="4943837"/>
            <a:ext cx="742925" cy="239675"/>
          </a:xfrm>
          <a:prstGeom prst="rect">
            <a:avLst/>
          </a:prstGeom>
          <a:noFill/>
          <a:ln>
            <a:noFill/>
          </a:ln>
        </p:spPr>
      </p:pic>
      <p:pic>
        <p:nvPicPr>
          <p:cNvPr id="863" name="Google Shape;863;p113"/>
          <p:cNvPicPr preferRelativeResize="0"/>
          <p:nvPr/>
        </p:nvPicPr>
        <p:blipFill>
          <a:blip r:embed="rId18">
            <a:alphaModFix/>
          </a:blip>
          <a:stretch>
            <a:fillRect/>
          </a:stretch>
        </p:blipFill>
        <p:spPr>
          <a:xfrm>
            <a:off x="2034893" y="4286322"/>
            <a:ext cx="917172" cy="180773"/>
          </a:xfrm>
          <a:prstGeom prst="rect">
            <a:avLst/>
          </a:prstGeom>
          <a:noFill/>
          <a:ln>
            <a:noFill/>
          </a:ln>
        </p:spPr>
      </p:pic>
      <p:sp>
        <p:nvSpPr>
          <p:cNvPr id="864" name="Google Shape;864;p113"/>
          <p:cNvSpPr/>
          <p:nvPr/>
        </p:nvSpPr>
        <p:spPr>
          <a:xfrm>
            <a:off x="3838225" y="281570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865" name="Google Shape;865;p113"/>
          <p:cNvPicPr preferRelativeResize="0"/>
          <p:nvPr/>
        </p:nvPicPr>
        <p:blipFill>
          <a:blip r:embed="rId13">
            <a:alphaModFix/>
          </a:blip>
          <a:stretch>
            <a:fillRect/>
          </a:stretch>
        </p:blipFill>
        <p:spPr>
          <a:xfrm>
            <a:off x="4784581" y="3126350"/>
            <a:ext cx="348450" cy="354323"/>
          </a:xfrm>
          <a:prstGeom prst="rect">
            <a:avLst/>
          </a:prstGeom>
          <a:noFill/>
          <a:ln>
            <a:noFill/>
          </a:ln>
        </p:spPr>
      </p:pic>
      <p:pic>
        <p:nvPicPr>
          <p:cNvPr id="866" name="Google Shape;866;p113"/>
          <p:cNvPicPr preferRelativeResize="0"/>
          <p:nvPr/>
        </p:nvPicPr>
        <p:blipFill>
          <a:blip r:embed="rId13">
            <a:alphaModFix/>
          </a:blip>
          <a:stretch>
            <a:fillRect/>
          </a:stretch>
        </p:blipFill>
        <p:spPr>
          <a:xfrm>
            <a:off x="6211943" y="3126350"/>
            <a:ext cx="348450" cy="354323"/>
          </a:xfrm>
          <a:prstGeom prst="rect">
            <a:avLst/>
          </a:prstGeom>
          <a:noFill/>
          <a:ln>
            <a:noFill/>
          </a:ln>
        </p:spPr>
      </p:pic>
      <p:pic>
        <p:nvPicPr>
          <p:cNvPr id="867" name="Google Shape;867;p113"/>
          <p:cNvPicPr preferRelativeResize="0"/>
          <p:nvPr/>
        </p:nvPicPr>
        <p:blipFill>
          <a:blip r:embed="rId19">
            <a:alphaModFix/>
          </a:blip>
          <a:stretch>
            <a:fillRect/>
          </a:stretch>
        </p:blipFill>
        <p:spPr>
          <a:xfrm>
            <a:off x="4168550" y="2354134"/>
            <a:ext cx="742739" cy="247580"/>
          </a:xfrm>
          <a:prstGeom prst="rect">
            <a:avLst/>
          </a:prstGeom>
          <a:noFill/>
          <a:ln>
            <a:noFill/>
          </a:ln>
        </p:spPr>
      </p:pic>
      <p:pic>
        <p:nvPicPr>
          <p:cNvPr id="868" name="Google Shape;868;p113"/>
          <p:cNvPicPr preferRelativeResize="0"/>
          <p:nvPr/>
        </p:nvPicPr>
        <p:blipFill>
          <a:blip r:embed="rId20">
            <a:alphaModFix/>
          </a:blip>
          <a:stretch>
            <a:fillRect/>
          </a:stretch>
        </p:blipFill>
        <p:spPr>
          <a:xfrm>
            <a:off x="2013950" y="2612292"/>
            <a:ext cx="959052" cy="180780"/>
          </a:xfrm>
          <a:prstGeom prst="rect">
            <a:avLst/>
          </a:prstGeom>
          <a:noFill/>
          <a:ln>
            <a:noFill/>
          </a:ln>
        </p:spPr>
      </p:pic>
      <p:cxnSp>
        <p:nvCxnSpPr>
          <p:cNvPr id="869" name="Google Shape;869;p113"/>
          <p:cNvCxnSpPr>
            <a:endCxn id="819" idx="1"/>
          </p:cNvCxnSpPr>
          <p:nvPr/>
        </p:nvCxnSpPr>
        <p:spPr>
          <a:xfrm flipH="1" rot="10800000">
            <a:off x="7626202" y="3612100"/>
            <a:ext cx="1094100" cy="663000"/>
          </a:xfrm>
          <a:prstGeom prst="straightConnector1">
            <a:avLst/>
          </a:prstGeom>
          <a:noFill/>
          <a:ln cap="flat" cmpd="sng" w="19050">
            <a:solidFill>
              <a:schemeClr val="accent1"/>
            </a:solidFill>
            <a:prstDash val="solid"/>
            <a:round/>
            <a:headEnd len="med" w="med" type="none"/>
            <a:tailEnd len="med" w="med" type="triangle"/>
          </a:ln>
        </p:spPr>
      </p:cxnSp>
      <p:pic>
        <p:nvPicPr>
          <p:cNvPr id="870" name="Google Shape;870;p113"/>
          <p:cNvPicPr preferRelativeResize="0"/>
          <p:nvPr/>
        </p:nvPicPr>
        <p:blipFill>
          <a:blip r:embed="rId21">
            <a:alphaModFix/>
          </a:blip>
          <a:stretch>
            <a:fillRect/>
          </a:stretch>
        </p:blipFill>
        <p:spPr>
          <a:xfrm>
            <a:off x="5281966" y="1910928"/>
            <a:ext cx="1093826" cy="318923"/>
          </a:xfrm>
          <a:prstGeom prst="rect">
            <a:avLst/>
          </a:prstGeom>
          <a:noFill/>
          <a:ln>
            <a:noFill/>
          </a:ln>
        </p:spPr>
      </p:pic>
      <p:sp>
        <p:nvSpPr>
          <p:cNvPr id="871" name="Google Shape;871;p113"/>
          <p:cNvSpPr txBox="1"/>
          <p:nvPr/>
        </p:nvSpPr>
        <p:spPr>
          <a:xfrm>
            <a:off x="4069425" y="1904175"/>
            <a:ext cx="109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DM Sans"/>
                <a:ea typeface="DM Sans"/>
                <a:cs typeface="DM Sans"/>
                <a:sym typeface="DM Sans"/>
              </a:rPr>
              <a:t>ETL Partners</a:t>
            </a:r>
            <a:endParaRPr sz="1100">
              <a:latin typeface="DM Sans"/>
              <a:ea typeface="DM Sans"/>
              <a:cs typeface="DM Sans"/>
              <a:sym typeface="DM Sans"/>
            </a:endParaRPr>
          </a:p>
        </p:txBody>
      </p:sp>
      <p:sp>
        <p:nvSpPr>
          <p:cNvPr id="872" name="Google Shape;872;p113"/>
          <p:cNvSpPr/>
          <p:nvPr/>
        </p:nvSpPr>
        <p:spPr>
          <a:xfrm>
            <a:off x="3838000" y="577760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100"/>
              <a:t>Data Governance powered by Databricks Unity Catalog</a:t>
            </a:r>
            <a:endParaRPr sz="1100"/>
          </a:p>
          <a:p>
            <a:pPr indent="0" lvl="0" marL="0" rtl="0" algn="ctr">
              <a:spcBef>
                <a:spcPts val="0"/>
              </a:spcBef>
              <a:spcAft>
                <a:spcPts val="0"/>
              </a:spcAft>
              <a:buNone/>
            </a:pPr>
            <a:r>
              <a:t/>
            </a:r>
            <a:endParaRPr sz="1100"/>
          </a:p>
        </p:txBody>
      </p:sp>
      <p:pic>
        <p:nvPicPr>
          <p:cNvPr id="873" name="Google Shape;873;p113"/>
          <p:cNvPicPr preferRelativeResize="0"/>
          <p:nvPr/>
        </p:nvPicPr>
        <p:blipFill>
          <a:blip r:embed="rId22">
            <a:alphaModFix/>
          </a:blip>
          <a:stretch>
            <a:fillRect/>
          </a:stretch>
        </p:blipFill>
        <p:spPr>
          <a:xfrm>
            <a:off x="10769190" y="5517996"/>
            <a:ext cx="853587" cy="138056"/>
          </a:xfrm>
          <a:prstGeom prst="rect">
            <a:avLst/>
          </a:prstGeom>
          <a:noFill/>
          <a:ln>
            <a:noFill/>
          </a:ln>
        </p:spPr>
      </p:pic>
      <p:pic>
        <p:nvPicPr>
          <p:cNvPr id="874" name="Google Shape;874;p113"/>
          <p:cNvPicPr preferRelativeResize="0"/>
          <p:nvPr/>
        </p:nvPicPr>
        <p:blipFill>
          <a:blip r:embed="rId21">
            <a:alphaModFix/>
          </a:blip>
          <a:stretch>
            <a:fillRect/>
          </a:stretch>
        </p:blipFill>
        <p:spPr>
          <a:xfrm>
            <a:off x="5299851" y="6029287"/>
            <a:ext cx="742739" cy="216572"/>
          </a:xfrm>
          <a:prstGeom prst="rect">
            <a:avLst/>
          </a:prstGeom>
          <a:noFill/>
          <a:ln>
            <a:noFill/>
          </a:ln>
        </p:spPr>
      </p:pic>
      <p:sp>
        <p:nvSpPr>
          <p:cNvPr id="875" name="Google Shape;875;p113"/>
          <p:cNvSpPr txBox="1"/>
          <p:nvPr/>
        </p:nvSpPr>
        <p:spPr>
          <a:xfrm>
            <a:off x="5402275" y="6224300"/>
            <a:ext cx="649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DM Sans"/>
                <a:ea typeface="DM Sans"/>
                <a:cs typeface="DM Sans"/>
                <a:sym typeface="DM Sans"/>
              </a:rPr>
              <a:t>EDC</a:t>
            </a:r>
            <a:endParaRPr sz="1000">
              <a:latin typeface="DM Sans"/>
              <a:ea typeface="DM Sans"/>
              <a:cs typeface="DM Sans"/>
              <a:sym typeface="DM Sans"/>
            </a:endParaRPr>
          </a:p>
        </p:txBody>
      </p:sp>
      <p:pic>
        <p:nvPicPr>
          <p:cNvPr id="876" name="Google Shape;876;p113"/>
          <p:cNvPicPr preferRelativeResize="0"/>
          <p:nvPr/>
        </p:nvPicPr>
        <p:blipFill>
          <a:blip r:embed="rId23">
            <a:alphaModFix/>
          </a:blip>
          <a:stretch>
            <a:fillRect/>
          </a:stretch>
        </p:blipFill>
        <p:spPr>
          <a:xfrm>
            <a:off x="1979275" y="5368825"/>
            <a:ext cx="661035" cy="167109"/>
          </a:xfrm>
          <a:prstGeom prst="rect">
            <a:avLst/>
          </a:prstGeom>
          <a:noFill/>
          <a:ln>
            <a:noFill/>
          </a:ln>
        </p:spPr>
      </p:pic>
      <p:pic>
        <p:nvPicPr>
          <p:cNvPr id="877" name="Google Shape;877;p113"/>
          <p:cNvPicPr preferRelativeResize="0"/>
          <p:nvPr/>
        </p:nvPicPr>
        <p:blipFill>
          <a:blip r:embed="rId24">
            <a:alphaModFix/>
          </a:blip>
          <a:stretch>
            <a:fillRect/>
          </a:stretch>
        </p:blipFill>
        <p:spPr>
          <a:xfrm>
            <a:off x="2565825" y="2166063"/>
            <a:ext cx="348463" cy="348463"/>
          </a:xfrm>
          <a:prstGeom prst="rect">
            <a:avLst/>
          </a:prstGeom>
          <a:noFill/>
          <a:ln>
            <a:noFill/>
          </a:ln>
        </p:spPr>
      </p:pic>
      <p:pic>
        <p:nvPicPr>
          <p:cNvPr id="878" name="Google Shape;878;p113"/>
          <p:cNvPicPr preferRelativeResize="0"/>
          <p:nvPr/>
        </p:nvPicPr>
        <p:blipFill>
          <a:blip r:embed="rId25">
            <a:alphaModFix/>
          </a:blip>
          <a:stretch>
            <a:fillRect/>
          </a:stretch>
        </p:blipFill>
        <p:spPr>
          <a:xfrm>
            <a:off x="5281963" y="2267075"/>
            <a:ext cx="660537" cy="421619"/>
          </a:xfrm>
          <a:prstGeom prst="rect">
            <a:avLst/>
          </a:prstGeom>
          <a:noFill/>
          <a:ln>
            <a:noFill/>
          </a:ln>
        </p:spPr>
      </p:pic>
      <p:pic>
        <p:nvPicPr>
          <p:cNvPr id="879" name="Google Shape;879;p113"/>
          <p:cNvPicPr preferRelativeResize="0"/>
          <p:nvPr/>
        </p:nvPicPr>
        <p:blipFill>
          <a:blip r:embed="rId26">
            <a:alphaModFix/>
          </a:blip>
          <a:stretch>
            <a:fillRect/>
          </a:stretch>
        </p:blipFill>
        <p:spPr>
          <a:xfrm>
            <a:off x="6313175" y="2382165"/>
            <a:ext cx="996434" cy="191502"/>
          </a:xfrm>
          <a:prstGeom prst="rect">
            <a:avLst/>
          </a:prstGeom>
          <a:noFill/>
          <a:ln>
            <a:noFill/>
          </a:ln>
        </p:spPr>
      </p:pic>
      <p:pic>
        <p:nvPicPr>
          <p:cNvPr id="880" name="Google Shape;880;p113"/>
          <p:cNvPicPr preferRelativeResize="0"/>
          <p:nvPr/>
        </p:nvPicPr>
        <p:blipFill>
          <a:blip r:embed="rId27">
            <a:alphaModFix/>
          </a:blip>
          <a:stretch>
            <a:fillRect/>
          </a:stretch>
        </p:blipFill>
        <p:spPr>
          <a:xfrm>
            <a:off x="3861125" y="6011491"/>
            <a:ext cx="742739" cy="252154"/>
          </a:xfrm>
          <a:prstGeom prst="rect">
            <a:avLst/>
          </a:prstGeom>
          <a:noFill/>
          <a:ln>
            <a:noFill/>
          </a:ln>
        </p:spPr>
      </p:pic>
      <p:pic>
        <p:nvPicPr>
          <p:cNvPr id="881" name="Google Shape;881;p113"/>
          <p:cNvPicPr preferRelativeResize="0"/>
          <p:nvPr/>
        </p:nvPicPr>
        <p:blipFill>
          <a:blip r:embed="rId28">
            <a:alphaModFix/>
          </a:blip>
          <a:stretch>
            <a:fillRect/>
          </a:stretch>
        </p:blipFill>
        <p:spPr>
          <a:xfrm>
            <a:off x="4621349" y="6050903"/>
            <a:ext cx="661038" cy="173350"/>
          </a:xfrm>
          <a:prstGeom prst="rect">
            <a:avLst/>
          </a:prstGeom>
          <a:noFill/>
          <a:ln>
            <a:noFill/>
          </a:ln>
        </p:spPr>
      </p:pic>
      <p:pic>
        <p:nvPicPr>
          <p:cNvPr id="882" name="Google Shape;882;p113"/>
          <p:cNvPicPr preferRelativeResize="0"/>
          <p:nvPr/>
        </p:nvPicPr>
        <p:blipFill>
          <a:blip r:embed="rId29">
            <a:alphaModFix/>
          </a:blip>
          <a:stretch>
            <a:fillRect/>
          </a:stretch>
        </p:blipFill>
        <p:spPr>
          <a:xfrm>
            <a:off x="6060075" y="5942582"/>
            <a:ext cx="742740" cy="389939"/>
          </a:xfrm>
          <a:prstGeom prst="rect">
            <a:avLst/>
          </a:prstGeom>
          <a:noFill/>
          <a:ln>
            <a:noFill/>
          </a:ln>
        </p:spPr>
      </p:pic>
      <p:pic>
        <p:nvPicPr>
          <p:cNvPr id="883" name="Google Shape;883;p113"/>
          <p:cNvPicPr preferRelativeResize="0"/>
          <p:nvPr/>
        </p:nvPicPr>
        <p:blipFill>
          <a:blip r:embed="rId30">
            <a:alphaModFix/>
          </a:blip>
          <a:stretch>
            <a:fillRect/>
          </a:stretch>
        </p:blipFill>
        <p:spPr>
          <a:xfrm>
            <a:off x="6820300" y="5926738"/>
            <a:ext cx="772433" cy="421620"/>
          </a:xfrm>
          <a:prstGeom prst="rect">
            <a:avLst/>
          </a:prstGeom>
          <a:noFill/>
          <a:ln>
            <a:noFill/>
          </a:ln>
        </p:spPr>
      </p:pic>
      <p:pic>
        <p:nvPicPr>
          <p:cNvPr id="884" name="Google Shape;884;p113"/>
          <p:cNvPicPr preferRelativeResize="0"/>
          <p:nvPr/>
        </p:nvPicPr>
        <p:blipFill>
          <a:blip r:embed="rId31">
            <a:alphaModFix/>
          </a:blip>
          <a:stretch>
            <a:fillRect/>
          </a:stretch>
        </p:blipFill>
        <p:spPr>
          <a:xfrm>
            <a:off x="10256202" y="4972108"/>
            <a:ext cx="742743" cy="417787"/>
          </a:xfrm>
          <a:prstGeom prst="rect">
            <a:avLst/>
          </a:prstGeom>
          <a:noFill/>
          <a:ln>
            <a:noFill/>
          </a:ln>
        </p:spPr>
      </p:pic>
      <p:pic>
        <p:nvPicPr>
          <p:cNvPr id="885" name="Google Shape;885;p113"/>
          <p:cNvPicPr preferRelativeResize="0"/>
          <p:nvPr/>
        </p:nvPicPr>
        <p:blipFill rotWithShape="1">
          <a:blip r:embed="rId32">
            <a:alphaModFix/>
          </a:blip>
          <a:srcRect b="36167" l="0" r="0" t="39025"/>
          <a:stretch/>
        </p:blipFill>
        <p:spPr>
          <a:xfrm>
            <a:off x="10809775" y="5784063"/>
            <a:ext cx="772625" cy="95834"/>
          </a:xfrm>
          <a:prstGeom prst="rect">
            <a:avLst/>
          </a:prstGeom>
          <a:noFill/>
          <a:ln>
            <a:noFill/>
          </a:ln>
        </p:spPr>
      </p:pic>
      <p:pic>
        <p:nvPicPr>
          <p:cNvPr id="886" name="Google Shape;886;p113"/>
          <p:cNvPicPr preferRelativeResize="0"/>
          <p:nvPr/>
        </p:nvPicPr>
        <p:blipFill>
          <a:blip r:embed="rId33">
            <a:alphaModFix/>
          </a:blip>
          <a:stretch>
            <a:fillRect/>
          </a:stretch>
        </p:blipFill>
        <p:spPr>
          <a:xfrm>
            <a:off x="10256189" y="5494046"/>
            <a:ext cx="421645" cy="4132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14"/>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Consumption: Integrated Analytical Tooling</a:t>
            </a:r>
            <a:endParaRPr sz="3600"/>
          </a:p>
        </p:txBody>
      </p:sp>
      <p:sp>
        <p:nvSpPr>
          <p:cNvPr id="893" name="Google Shape;893;p114"/>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Collaboratively query, explore, and transform data in-place</a:t>
            </a:r>
            <a:endParaRPr/>
          </a:p>
        </p:txBody>
      </p:sp>
      <p:sp>
        <p:nvSpPr>
          <p:cNvPr id="894" name="Google Shape;894;p114"/>
          <p:cNvSpPr txBox="1"/>
          <p:nvPr>
            <p:ph idx="2" type="body"/>
          </p:nvPr>
        </p:nvSpPr>
        <p:spPr>
          <a:xfrm>
            <a:off x="762000" y="1988825"/>
            <a:ext cx="5221500" cy="4149900"/>
          </a:xfrm>
          <a:prstGeom prst="rect">
            <a:avLst/>
          </a:prstGeom>
        </p:spPr>
        <p:txBody>
          <a:bodyPr anchorCtr="0" anchor="t" bIns="0" lIns="0" spcFirstLastPara="1" rIns="0" wrap="square" tIns="0">
            <a:noAutofit/>
          </a:bodyPr>
          <a:lstStyle/>
          <a:p>
            <a:pPr indent="-342900" lvl="0" marL="457200" rtl="0" algn="l">
              <a:spcBef>
                <a:spcPts val="1100"/>
              </a:spcBef>
              <a:spcAft>
                <a:spcPts val="0"/>
              </a:spcAft>
              <a:buClr>
                <a:schemeClr val="accent4"/>
              </a:buClr>
              <a:buSzPts val="1800"/>
              <a:buChar char="•"/>
            </a:pPr>
            <a:r>
              <a:rPr lang="en-US" sz="1800"/>
              <a:t>Discover data, explore database schema, and query data using </a:t>
            </a:r>
            <a:r>
              <a:rPr b="1" lang="en-US" sz="1800"/>
              <a:t>ANSI SQL</a:t>
            </a:r>
            <a:endParaRPr b="1" sz="1800"/>
          </a:p>
          <a:p>
            <a:pPr indent="-342900" lvl="0" marL="457200" rtl="0" algn="l">
              <a:spcBef>
                <a:spcPts val="1100"/>
              </a:spcBef>
              <a:spcAft>
                <a:spcPts val="0"/>
              </a:spcAft>
              <a:buClr>
                <a:schemeClr val="accent4"/>
              </a:buClr>
              <a:buSzPts val="1800"/>
              <a:buChar char="•"/>
            </a:pPr>
            <a:r>
              <a:rPr lang="en-US" sz="1800"/>
              <a:t>Save, share, and reuse queries across teams to get to results faster</a:t>
            </a:r>
            <a:endParaRPr sz="1800"/>
          </a:p>
          <a:p>
            <a:pPr indent="-342900" lvl="0" marL="457200" rtl="0" algn="l">
              <a:spcBef>
                <a:spcPts val="1100"/>
              </a:spcBef>
              <a:spcAft>
                <a:spcPts val="0"/>
              </a:spcAft>
              <a:buClr>
                <a:schemeClr val="accent4"/>
              </a:buClr>
              <a:buSzPts val="1800"/>
              <a:buChar char="•"/>
            </a:pPr>
            <a:r>
              <a:rPr lang="en-US" sz="1800"/>
              <a:t>Up next: Integrated SQL authoring assistant</a:t>
            </a:r>
            <a:endParaRPr sz="1800"/>
          </a:p>
          <a:p>
            <a:pPr indent="-342900" lvl="0" marL="457200" rtl="0" algn="l">
              <a:spcBef>
                <a:spcPts val="1100"/>
              </a:spcBef>
              <a:spcAft>
                <a:spcPts val="0"/>
              </a:spcAft>
              <a:buClr>
                <a:schemeClr val="accent4"/>
              </a:buClr>
              <a:buSzPts val="1800"/>
              <a:buChar char="•"/>
            </a:pPr>
            <a:r>
              <a:rPr lang="en-US" sz="1800"/>
              <a:t>Build interactive visualizations and </a:t>
            </a:r>
            <a:r>
              <a:rPr b="1" lang="en-US" sz="1800"/>
              <a:t>dashboards</a:t>
            </a:r>
            <a:endParaRPr b="1" sz="1800"/>
          </a:p>
          <a:p>
            <a:pPr indent="-342900" lvl="0" marL="457200" rtl="0" algn="l">
              <a:spcBef>
                <a:spcPts val="1100"/>
              </a:spcBef>
              <a:spcAft>
                <a:spcPts val="0"/>
              </a:spcAft>
              <a:buClr>
                <a:schemeClr val="accent4"/>
              </a:buClr>
              <a:buSzPts val="1800"/>
              <a:buChar char="•"/>
            </a:pPr>
            <a:r>
              <a:rPr lang="en-US" sz="1800"/>
              <a:t>Stay up to date with </a:t>
            </a:r>
            <a:r>
              <a:rPr b="1" lang="en-US" sz="1800"/>
              <a:t>alerts</a:t>
            </a:r>
            <a:r>
              <a:rPr lang="en-US" sz="1800"/>
              <a:t> and automatic refresh schedules</a:t>
            </a:r>
            <a:endParaRPr sz="1800"/>
          </a:p>
        </p:txBody>
      </p:sp>
      <p:pic>
        <p:nvPicPr>
          <p:cNvPr id="895" name="Google Shape;895;p114"/>
          <p:cNvPicPr preferRelativeResize="0"/>
          <p:nvPr/>
        </p:nvPicPr>
        <p:blipFill>
          <a:blip r:embed="rId3">
            <a:alphaModFix/>
          </a:blip>
          <a:stretch>
            <a:fillRect/>
          </a:stretch>
        </p:blipFill>
        <p:spPr>
          <a:xfrm>
            <a:off x="6095999" y="1836537"/>
            <a:ext cx="7903375" cy="44533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15"/>
          <p:cNvSpPr/>
          <p:nvPr/>
        </p:nvSpPr>
        <p:spPr>
          <a:xfrm>
            <a:off x="6558541" y="1988825"/>
            <a:ext cx="5087100" cy="4113600"/>
          </a:xfrm>
          <a:prstGeom prst="roundRect">
            <a:avLst>
              <a:gd fmla="val 3618" name="adj"/>
            </a:avLst>
          </a:prstGeom>
          <a:solidFill>
            <a:srgbClr val="FFFFFF"/>
          </a:solidFill>
          <a:ln cap="flat" cmpd="sng" w="9525">
            <a:solidFill>
              <a:srgbClr val="EDEEF1"/>
            </a:solidFill>
            <a:prstDash val="solid"/>
            <a:round/>
            <a:headEnd len="sm" w="sm" type="none"/>
            <a:tailEnd len="sm" w="sm" type="none"/>
          </a:ln>
          <a:effectLst>
            <a:outerShdw blurRad="571500" rotWithShape="0" algn="bl" dir="5400000" dist="95250">
              <a:srgbClr val="143D4A">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15"/>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Consumption: Ecosystem Support </a:t>
            </a:r>
            <a:endParaRPr sz="3600"/>
          </a:p>
        </p:txBody>
      </p:sp>
      <p:sp>
        <p:nvSpPr>
          <p:cNvPr id="902" name="Google Shape;902;p115"/>
          <p:cNvSpPr txBox="1"/>
          <p:nvPr>
            <p:ph idx="1" type="subTitle"/>
          </p:nvPr>
        </p:nvSpPr>
        <p:spPr>
          <a:xfrm>
            <a:off x="764809" y="1174703"/>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Query from any tool</a:t>
            </a:r>
            <a:endParaRPr/>
          </a:p>
        </p:txBody>
      </p:sp>
      <p:sp>
        <p:nvSpPr>
          <p:cNvPr id="903" name="Google Shape;903;p115"/>
          <p:cNvSpPr txBox="1"/>
          <p:nvPr>
            <p:ph idx="2" type="body"/>
          </p:nvPr>
        </p:nvSpPr>
        <p:spPr>
          <a:xfrm>
            <a:off x="762000" y="1988825"/>
            <a:ext cx="53340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000"/>
              <a:t>Connect existing dashboards or brand new ones to the latest and freshest data, leverage your favorite tools to find new insights, and build custom data apps powered by the lakehouse with tools and languages you already know.</a:t>
            </a:r>
            <a:endParaRPr sz="2000"/>
          </a:p>
        </p:txBody>
      </p:sp>
      <p:pic>
        <p:nvPicPr>
          <p:cNvPr id="904" name="Google Shape;904;p115"/>
          <p:cNvPicPr preferRelativeResize="0"/>
          <p:nvPr/>
        </p:nvPicPr>
        <p:blipFill>
          <a:blip r:embed="rId3">
            <a:alphaModFix/>
          </a:blip>
          <a:stretch>
            <a:fillRect/>
          </a:stretch>
        </p:blipFill>
        <p:spPr>
          <a:xfrm>
            <a:off x="6964452" y="2407714"/>
            <a:ext cx="2034846" cy="421379"/>
          </a:xfrm>
          <a:prstGeom prst="rect">
            <a:avLst/>
          </a:prstGeom>
          <a:noFill/>
          <a:ln>
            <a:noFill/>
          </a:ln>
        </p:spPr>
      </p:pic>
      <p:pic>
        <p:nvPicPr>
          <p:cNvPr id="905" name="Google Shape;905;p115"/>
          <p:cNvPicPr preferRelativeResize="0"/>
          <p:nvPr/>
        </p:nvPicPr>
        <p:blipFill rotWithShape="1">
          <a:blip r:embed="rId4">
            <a:alphaModFix/>
          </a:blip>
          <a:srcRect b="21884" l="0" r="0" t="22584"/>
          <a:stretch/>
        </p:blipFill>
        <p:spPr>
          <a:xfrm>
            <a:off x="9713769" y="4555026"/>
            <a:ext cx="1430307" cy="441250"/>
          </a:xfrm>
          <a:prstGeom prst="rect">
            <a:avLst/>
          </a:prstGeom>
          <a:noFill/>
          <a:ln>
            <a:noFill/>
          </a:ln>
        </p:spPr>
      </p:pic>
      <p:pic>
        <p:nvPicPr>
          <p:cNvPr id="906" name="Google Shape;906;p115"/>
          <p:cNvPicPr preferRelativeResize="0"/>
          <p:nvPr/>
        </p:nvPicPr>
        <p:blipFill>
          <a:blip r:embed="rId5">
            <a:alphaModFix/>
          </a:blip>
          <a:stretch>
            <a:fillRect/>
          </a:stretch>
        </p:blipFill>
        <p:spPr>
          <a:xfrm>
            <a:off x="7266987" y="3180562"/>
            <a:ext cx="1429942" cy="376333"/>
          </a:xfrm>
          <a:prstGeom prst="rect">
            <a:avLst/>
          </a:prstGeom>
          <a:noFill/>
          <a:ln>
            <a:noFill/>
          </a:ln>
        </p:spPr>
      </p:pic>
      <p:pic>
        <p:nvPicPr>
          <p:cNvPr id="907" name="Google Shape;907;p115"/>
          <p:cNvPicPr preferRelativeResize="0"/>
          <p:nvPr/>
        </p:nvPicPr>
        <p:blipFill>
          <a:blip r:embed="rId6">
            <a:alphaModFix/>
          </a:blip>
          <a:stretch>
            <a:fillRect/>
          </a:stretch>
        </p:blipFill>
        <p:spPr>
          <a:xfrm>
            <a:off x="9304230" y="3223559"/>
            <a:ext cx="1597727" cy="312578"/>
          </a:xfrm>
          <a:prstGeom prst="rect">
            <a:avLst/>
          </a:prstGeom>
          <a:noFill/>
          <a:ln>
            <a:noFill/>
          </a:ln>
        </p:spPr>
      </p:pic>
      <p:pic>
        <p:nvPicPr>
          <p:cNvPr id="908" name="Google Shape;908;p115"/>
          <p:cNvPicPr preferRelativeResize="0"/>
          <p:nvPr/>
        </p:nvPicPr>
        <p:blipFill>
          <a:blip r:embed="rId7">
            <a:alphaModFix/>
          </a:blip>
          <a:stretch>
            <a:fillRect/>
          </a:stretch>
        </p:blipFill>
        <p:spPr>
          <a:xfrm>
            <a:off x="6905172" y="3963034"/>
            <a:ext cx="1975810" cy="256785"/>
          </a:xfrm>
          <a:prstGeom prst="rect">
            <a:avLst/>
          </a:prstGeom>
          <a:noFill/>
          <a:ln>
            <a:noFill/>
          </a:ln>
        </p:spPr>
      </p:pic>
      <p:pic>
        <p:nvPicPr>
          <p:cNvPr id="909" name="Google Shape;909;p115"/>
          <p:cNvPicPr preferRelativeResize="0"/>
          <p:nvPr/>
        </p:nvPicPr>
        <p:blipFill rotWithShape="1">
          <a:blip r:embed="rId8">
            <a:alphaModFix/>
          </a:blip>
          <a:srcRect b="0" l="0" r="0" t="42637"/>
          <a:stretch/>
        </p:blipFill>
        <p:spPr>
          <a:xfrm>
            <a:off x="9424531" y="3889249"/>
            <a:ext cx="1750790" cy="312750"/>
          </a:xfrm>
          <a:prstGeom prst="rect">
            <a:avLst/>
          </a:prstGeom>
          <a:noFill/>
          <a:ln>
            <a:noFill/>
          </a:ln>
        </p:spPr>
      </p:pic>
      <p:pic>
        <p:nvPicPr>
          <p:cNvPr id="910" name="Google Shape;910;p115"/>
          <p:cNvPicPr preferRelativeResize="0"/>
          <p:nvPr/>
        </p:nvPicPr>
        <p:blipFill rotWithShape="1">
          <a:blip r:embed="rId9">
            <a:alphaModFix/>
          </a:blip>
          <a:srcRect b="20095" l="20095" r="20095" t="20095"/>
          <a:stretch/>
        </p:blipFill>
        <p:spPr>
          <a:xfrm>
            <a:off x="7178175" y="4460275"/>
            <a:ext cx="674432" cy="674456"/>
          </a:xfrm>
          <a:prstGeom prst="rect">
            <a:avLst/>
          </a:prstGeom>
          <a:noFill/>
          <a:ln>
            <a:noFill/>
          </a:ln>
        </p:spPr>
      </p:pic>
      <p:sp>
        <p:nvSpPr>
          <p:cNvPr id="911" name="Google Shape;911;p115"/>
          <p:cNvSpPr txBox="1"/>
          <p:nvPr/>
        </p:nvSpPr>
        <p:spPr>
          <a:xfrm>
            <a:off x="10311250" y="5640675"/>
            <a:ext cx="1342800" cy="4770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500">
                <a:solidFill>
                  <a:schemeClr val="accent1"/>
                </a:solidFill>
                <a:latin typeface="DM Sans Medium"/>
                <a:ea typeface="DM Sans Medium"/>
                <a:cs typeface="DM Sans Medium"/>
                <a:sym typeface="DM Sans Medium"/>
              </a:rPr>
              <a:t>And more…</a:t>
            </a:r>
            <a:endParaRPr sz="900">
              <a:solidFill>
                <a:schemeClr val="accent1"/>
              </a:solidFill>
              <a:latin typeface="DM Sans"/>
              <a:ea typeface="DM Sans"/>
              <a:cs typeface="DM Sans"/>
              <a:sym typeface="DM Sans"/>
            </a:endParaRPr>
          </a:p>
        </p:txBody>
      </p:sp>
      <p:pic>
        <p:nvPicPr>
          <p:cNvPr id="912" name="Google Shape;912;p115"/>
          <p:cNvPicPr preferRelativeResize="0"/>
          <p:nvPr/>
        </p:nvPicPr>
        <p:blipFill>
          <a:blip r:embed="rId10">
            <a:alphaModFix/>
          </a:blip>
          <a:stretch>
            <a:fillRect/>
          </a:stretch>
        </p:blipFill>
        <p:spPr>
          <a:xfrm>
            <a:off x="9368184" y="2136083"/>
            <a:ext cx="1710380" cy="855178"/>
          </a:xfrm>
          <a:prstGeom prst="rect">
            <a:avLst/>
          </a:prstGeom>
          <a:noFill/>
          <a:ln>
            <a:noFill/>
          </a:ln>
        </p:spPr>
      </p:pic>
      <p:pic>
        <p:nvPicPr>
          <p:cNvPr id="913" name="Google Shape;913;p115"/>
          <p:cNvPicPr preferRelativeResize="0"/>
          <p:nvPr/>
        </p:nvPicPr>
        <p:blipFill>
          <a:blip r:embed="rId11">
            <a:alphaModFix/>
          </a:blip>
          <a:stretch>
            <a:fillRect/>
          </a:stretch>
        </p:blipFill>
        <p:spPr>
          <a:xfrm>
            <a:off x="8189280" y="4463485"/>
            <a:ext cx="1187702" cy="668071"/>
          </a:xfrm>
          <a:prstGeom prst="rect">
            <a:avLst/>
          </a:prstGeom>
          <a:noFill/>
          <a:ln>
            <a:noFill/>
          </a:ln>
        </p:spPr>
      </p:pic>
      <p:pic>
        <p:nvPicPr>
          <p:cNvPr id="914" name="Google Shape;914;p115"/>
          <p:cNvPicPr preferRelativeResize="0"/>
          <p:nvPr/>
        </p:nvPicPr>
        <p:blipFill rotWithShape="1">
          <a:blip r:embed="rId12">
            <a:alphaModFix/>
          </a:blip>
          <a:srcRect b="0" l="0" r="0" t="0"/>
          <a:stretch/>
        </p:blipFill>
        <p:spPr>
          <a:xfrm>
            <a:off x="8127232" y="5452191"/>
            <a:ext cx="872355" cy="327862"/>
          </a:xfrm>
          <a:prstGeom prst="rect">
            <a:avLst/>
          </a:prstGeom>
          <a:noFill/>
          <a:ln>
            <a:noFill/>
          </a:ln>
        </p:spPr>
      </p:pic>
      <p:pic>
        <p:nvPicPr>
          <p:cNvPr id="915" name="Google Shape;915;p115"/>
          <p:cNvPicPr preferRelativeResize="0"/>
          <p:nvPr/>
        </p:nvPicPr>
        <p:blipFill rotWithShape="1">
          <a:blip r:embed="rId13">
            <a:alphaModFix/>
          </a:blip>
          <a:srcRect b="0" l="0" r="0" t="0"/>
          <a:stretch/>
        </p:blipFill>
        <p:spPr>
          <a:xfrm>
            <a:off x="9285101" y="5349296"/>
            <a:ext cx="872355" cy="533596"/>
          </a:xfrm>
          <a:prstGeom prst="rect">
            <a:avLst/>
          </a:prstGeom>
          <a:noFill/>
          <a:ln>
            <a:noFill/>
          </a:ln>
        </p:spPr>
      </p:pic>
      <p:sp>
        <p:nvSpPr>
          <p:cNvPr id="916" name="Google Shape;916;p115"/>
          <p:cNvSpPr txBox="1"/>
          <p:nvPr/>
        </p:nvSpPr>
        <p:spPr>
          <a:xfrm>
            <a:off x="6769672" y="5408400"/>
            <a:ext cx="1491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Mono"/>
                <a:ea typeface="DM Mono"/>
                <a:cs typeface="DM Mono"/>
                <a:sym typeface="DM Mono"/>
              </a:rPr>
              <a:t>{REST:API}</a:t>
            </a:r>
            <a:endParaRPr sz="1500">
              <a:latin typeface="DM Mono"/>
              <a:ea typeface="DM Mono"/>
              <a:cs typeface="DM Mono"/>
              <a:sym typeface="DM Mono"/>
            </a:endParaRPr>
          </a:p>
        </p:txBody>
      </p:sp>
      <p:pic>
        <p:nvPicPr>
          <p:cNvPr id="917" name="Google Shape;917;p115"/>
          <p:cNvPicPr preferRelativeResize="0"/>
          <p:nvPr/>
        </p:nvPicPr>
        <p:blipFill rotWithShape="1">
          <a:blip r:embed="rId14">
            <a:alphaModFix/>
          </a:blip>
          <a:srcRect b="0" l="14486" r="0" t="0"/>
          <a:stretch/>
        </p:blipFill>
        <p:spPr>
          <a:xfrm>
            <a:off x="10515596" y="5312732"/>
            <a:ext cx="450016" cy="327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16"/>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DBSQL System Tables</a:t>
            </a:r>
            <a:endParaRPr sz="3600"/>
          </a:p>
        </p:txBody>
      </p:sp>
      <p:sp>
        <p:nvSpPr>
          <p:cNvPr id="923" name="Google Shape;923;p116"/>
          <p:cNvSpPr/>
          <p:nvPr/>
        </p:nvSpPr>
        <p:spPr>
          <a:xfrm>
            <a:off x="7009278" y="3664625"/>
            <a:ext cx="4893000" cy="686700"/>
          </a:xfrm>
          <a:prstGeom prst="rect">
            <a:avLst/>
          </a:prstGeom>
          <a:solidFill>
            <a:srgbClr val="1B3139"/>
          </a:solidFill>
          <a:ln>
            <a:noFill/>
          </a:ln>
          <a:effectLst>
            <a:outerShdw blurRad="428625" rotWithShape="0" algn="bl" dir="5400000" dist="76200">
              <a:srgbClr val="000000">
                <a:alpha val="11370"/>
              </a:srgbClr>
            </a:outerShdw>
          </a:effectLst>
        </p:spPr>
        <p:txBody>
          <a:bodyPr anchorCtr="0" anchor="ctr" bIns="121875" lIns="121875" spcFirstLastPara="1" rIns="121875" wrap="square" tIns="121875">
            <a:noAutofit/>
          </a:bodyPr>
          <a:lstStyle/>
          <a:p>
            <a:pPr indent="0" lvl="0" marL="0" rtl="0" algn="l">
              <a:lnSpc>
                <a:spcPct val="90000"/>
              </a:lnSpc>
              <a:spcBef>
                <a:spcPts val="1100"/>
              </a:spcBef>
              <a:spcAft>
                <a:spcPts val="0"/>
              </a:spcAft>
              <a:buClr>
                <a:schemeClr val="dk2"/>
              </a:buClr>
              <a:buSzPts val="1100"/>
              <a:buFont typeface="Arial"/>
              <a:buNone/>
            </a:pPr>
            <a:r>
              <a:rPr lang="en-US" sz="2000">
                <a:solidFill>
                  <a:schemeClr val="lt1"/>
                </a:solidFill>
                <a:latin typeface="Consolas"/>
                <a:ea typeface="Consolas"/>
                <a:cs typeface="Consolas"/>
                <a:sym typeface="Consolas"/>
              </a:rPr>
              <a:t>&gt; </a:t>
            </a:r>
            <a:r>
              <a:rPr lang="en-US" sz="2000">
                <a:solidFill>
                  <a:schemeClr val="accent2"/>
                </a:solidFill>
                <a:latin typeface="Consolas"/>
                <a:ea typeface="Consolas"/>
                <a:cs typeface="Consolas"/>
                <a:sym typeface="Consolas"/>
              </a:rPr>
              <a:t>statement_history</a:t>
            </a:r>
            <a:endParaRPr sz="2000">
              <a:solidFill>
                <a:schemeClr val="accent2"/>
              </a:solidFill>
              <a:latin typeface="Consolas"/>
              <a:ea typeface="Consolas"/>
              <a:cs typeface="Consolas"/>
              <a:sym typeface="Consolas"/>
            </a:endParaRPr>
          </a:p>
        </p:txBody>
      </p:sp>
      <p:sp>
        <p:nvSpPr>
          <p:cNvPr id="924" name="Google Shape;924;p116"/>
          <p:cNvSpPr/>
          <p:nvPr/>
        </p:nvSpPr>
        <p:spPr>
          <a:xfrm>
            <a:off x="7009278" y="2332800"/>
            <a:ext cx="4893000" cy="992100"/>
          </a:xfrm>
          <a:prstGeom prst="rect">
            <a:avLst/>
          </a:prstGeom>
          <a:solidFill>
            <a:srgbClr val="1B3139"/>
          </a:solidFill>
          <a:ln>
            <a:noFill/>
          </a:ln>
          <a:effectLst>
            <a:outerShdw blurRad="428625" rotWithShape="0" algn="bl" dir="5400000" dist="76200">
              <a:srgbClr val="000000">
                <a:alpha val="11370"/>
              </a:srgbClr>
            </a:outerShdw>
          </a:effectLst>
        </p:spPr>
        <p:txBody>
          <a:bodyPr anchorCtr="0" anchor="ctr" bIns="121875" lIns="121875" spcFirstLastPara="1" rIns="121875" wrap="square" tIns="121875">
            <a:noAutofit/>
          </a:bodyPr>
          <a:lstStyle/>
          <a:p>
            <a:pPr indent="0" lvl="0" marL="0" rtl="0" algn="l">
              <a:lnSpc>
                <a:spcPct val="90000"/>
              </a:lnSpc>
              <a:spcBef>
                <a:spcPts val="1100"/>
              </a:spcBef>
              <a:spcAft>
                <a:spcPts val="0"/>
              </a:spcAft>
              <a:buClr>
                <a:schemeClr val="dk2"/>
              </a:buClr>
              <a:buSzPts val="1100"/>
              <a:buFont typeface="Arial"/>
              <a:buNone/>
            </a:pPr>
            <a:r>
              <a:rPr lang="en-US" sz="2000">
                <a:solidFill>
                  <a:schemeClr val="lt1"/>
                </a:solidFill>
                <a:latin typeface="Consolas"/>
                <a:ea typeface="Consolas"/>
                <a:cs typeface="Consolas"/>
                <a:sym typeface="Consolas"/>
              </a:rPr>
              <a:t>&gt; </a:t>
            </a:r>
            <a:r>
              <a:rPr lang="en-US" sz="2000">
                <a:solidFill>
                  <a:schemeClr val="accent2"/>
                </a:solidFill>
                <a:latin typeface="Consolas"/>
                <a:ea typeface="Consolas"/>
                <a:cs typeface="Consolas"/>
                <a:sym typeface="Consolas"/>
              </a:rPr>
              <a:t>warehouse_events</a:t>
            </a:r>
            <a:endParaRPr sz="2000">
              <a:solidFill>
                <a:schemeClr val="accent2"/>
              </a:solidFill>
              <a:latin typeface="Consolas"/>
              <a:ea typeface="Consolas"/>
              <a:cs typeface="Consolas"/>
              <a:sym typeface="Consolas"/>
            </a:endParaRPr>
          </a:p>
          <a:p>
            <a:pPr indent="0" lvl="0" marL="0" rtl="0" algn="l">
              <a:lnSpc>
                <a:spcPct val="90000"/>
              </a:lnSpc>
              <a:spcBef>
                <a:spcPts val="1100"/>
              </a:spcBef>
              <a:spcAft>
                <a:spcPts val="0"/>
              </a:spcAft>
              <a:buClr>
                <a:schemeClr val="dk2"/>
              </a:buClr>
              <a:buSzPts val="1100"/>
              <a:buFont typeface="Arial"/>
              <a:buNone/>
            </a:pPr>
            <a:r>
              <a:rPr lang="en-US" sz="2000">
                <a:solidFill>
                  <a:schemeClr val="lt1"/>
                </a:solidFill>
                <a:latin typeface="Consolas"/>
                <a:ea typeface="Consolas"/>
                <a:cs typeface="Consolas"/>
                <a:sym typeface="Consolas"/>
              </a:rPr>
              <a:t>&gt; </a:t>
            </a:r>
            <a:r>
              <a:rPr lang="en-US" sz="2000">
                <a:solidFill>
                  <a:schemeClr val="accent2"/>
                </a:solidFill>
                <a:latin typeface="Consolas"/>
                <a:ea typeface="Consolas"/>
                <a:cs typeface="Consolas"/>
                <a:sym typeface="Consolas"/>
              </a:rPr>
              <a:t>warehouses</a:t>
            </a:r>
            <a:endParaRPr sz="2000">
              <a:solidFill>
                <a:schemeClr val="accent2"/>
              </a:solidFill>
              <a:latin typeface="Consolas"/>
              <a:ea typeface="Consolas"/>
              <a:cs typeface="Consolas"/>
              <a:sym typeface="Consolas"/>
            </a:endParaRPr>
          </a:p>
        </p:txBody>
      </p:sp>
      <p:sp>
        <p:nvSpPr>
          <p:cNvPr id="925" name="Google Shape;925;p116"/>
          <p:cNvSpPr/>
          <p:nvPr/>
        </p:nvSpPr>
        <p:spPr>
          <a:xfrm>
            <a:off x="7009278" y="4691050"/>
            <a:ext cx="4893000" cy="686700"/>
          </a:xfrm>
          <a:prstGeom prst="rect">
            <a:avLst/>
          </a:prstGeom>
          <a:solidFill>
            <a:srgbClr val="1B3139"/>
          </a:solidFill>
          <a:ln>
            <a:noFill/>
          </a:ln>
          <a:effectLst>
            <a:outerShdw blurRad="428625" rotWithShape="0" algn="bl" dir="5400000" dist="76200">
              <a:srgbClr val="000000">
                <a:alpha val="11370"/>
              </a:srgbClr>
            </a:outerShdw>
          </a:effectLst>
        </p:spPr>
        <p:txBody>
          <a:bodyPr anchorCtr="0" anchor="ctr" bIns="121875" lIns="121875" spcFirstLastPara="1" rIns="121875" wrap="square" tIns="121875">
            <a:noAutofit/>
          </a:bodyPr>
          <a:lstStyle/>
          <a:p>
            <a:pPr indent="0" lvl="0" marL="0" rtl="0" algn="l">
              <a:lnSpc>
                <a:spcPct val="90000"/>
              </a:lnSpc>
              <a:spcBef>
                <a:spcPts val="1100"/>
              </a:spcBef>
              <a:spcAft>
                <a:spcPts val="0"/>
              </a:spcAft>
              <a:buClr>
                <a:schemeClr val="dk2"/>
              </a:buClr>
              <a:buSzPts val="1100"/>
              <a:buFont typeface="Arial"/>
              <a:buNone/>
            </a:pPr>
            <a:r>
              <a:rPr lang="en-US" sz="2000">
                <a:solidFill>
                  <a:schemeClr val="lt1"/>
                </a:solidFill>
                <a:latin typeface="Consolas"/>
                <a:ea typeface="Consolas"/>
                <a:cs typeface="Consolas"/>
                <a:sym typeface="Consolas"/>
              </a:rPr>
              <a:t>&gt; </a:t>
            </a:r>
            <a:r>
              <a:rPr lang="en-US" sz="2000">
                <a:solidFill>
                  <a:schemeClr val="accent2"/>
                </a:solidFill>
                <a:latin typeface="Consolas"/>
                <a:ea typeface="Consolas"/>
                <a:cs typeface="Consolas"/>
                <a:sym typeface="Consolas"/>
              </a:rPr>
              <a:t>billing</a:t>
            </a:r>
            <a:endParaRPr sz="2000">
              <a:solidFill>
                <a:schemeClr val="accent2"/>
              </a:solidFill>
              <a:latin typeface="Consolas"/>
              <a:ea typeface="Consolas"/>
              <a:cs typeface="Consolas"/>
              <a:sym typeface="Consolas"/>
            </a:endParaRPr>
          </a:p>
        </p:txBody>
      </p:sp>
      <p:sp>
        <p:nvSpPr>
          <p:cNvPr id="926" name="Google Shape;926;p116"/>
          <p:cNvSpPr txBox="1"/>
          <p:nvPr/>
        </p:nvSpPr>
        <p:spPr>
          <a:xfrm>
            <a:off x="367171" y="1414298"/>
            <a:ext cx="472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chemeClr val="accent1"/>
              </a:solidFill>
              <a:latin typeface="DM Sans"/>
              <a:ea typeface="DM Sans"/>
              <a:cs typeface="DM Sans"/>
              <a:sym typeface="DM Sans"/>
            </a:endParaRPr>
          </a:p>
        </p:txBody>
      </p:sp>
      <p:sp>
        <p:nvSpPr>
          <p:cNvPr id="927" name="Google Shape;927;p116"/>
          <p:cNvSpPr txBox="1"/>
          <p:nvPr>
            <p:ph idx="1" type="subTitle"/>
          </p:nvPr>
        </p:nvSpPr>
        <p:spPr>
          <a:xfrm>
            <a:off x="765191" y="1174702"/>
            <a:ext cx="1066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Bronze tables providing visibility into platform activity</a:t>
            </a:r>
            <a:endParaRPr sz="2300">
              <a:solidFill>
                <a:srgbClr val="1B5162"/>
              </a:solidFill>
            </a:endParaRPr>
          </a:p>
        </p:txBody>
      </p:sp>
      <p:sp>
        <p:nvSpPr>
          <p:cNvPr id="928" name="Google Shape;928;p116"/>
          <p:cNvSpPr txBox="1"/>
          <p:nvPr>
            <p:ph idx="2" type="body"/>
          </p:nvPr>
        </p:nvSpPr>
        <p:spPr>
          <a:xfrm>
            <a:off x="749437" y="3664625"/>
            <a:ext cx="5507400" cy="783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200"/>
              <a:t>How &amp; when did warehouses scale?</a:t>
            </a:r>
            <a:endParaRPr i="1" sz="2200"/>
          </a:p>
        </p:txBody>
      </p:sp>
      <p:sp>
        <p:nvSpPr>
          <p:cNvPr id="929" name="Google Shape;929;p116"/>
          <p:cNvSpPr txBox="1"/>
          <p:nvPr>
            <p:ph idx="2" type="body"/>
          </p:nvPr>
        </p:nvSpPr>
        <p:spPr>
          <a:xfrm>
            <a:off x="749437" y="4691050"/>
            <a:ext cx="4520100" cy="4650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200"/>
              <a:t>What was I billed for?</a:t>
            </a:r>
            <a:endParaRPr i="1" sz="2200"/>
          </a:p>
        </p:txBody>
      </p:sp>
      <p:sp>
        <p:nvSpPr>
          <p:cNvPr id="930" name="Google Shape;930;p116"/>
          <p:cNvSpPr txBox="1"/>
          <p:nvPr/>
        </p:nvSpPr>
        <p:spPr>
          <a:xfrm>
            <a:off x="636184" y="5557825"/>
            <a:ext cx="5530200" cy="47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100"/>
              </a:spcBef>
              <a:spcAft>
                <a:spcPts val="0"/>
              </a:spcAft>
              <a:buNone/>
            </a:pPr>
            <a:r>
              <a:rPr lang="en-US" sz="1900">
                <a:solidFill>
                  <a:schemeClr val="dk1"/>
                </a:solidFill>
                <a:latin typeface="DM Sans"/>
                <a:ea typeface="DM Sans"/>
                <a:cs typeface="DM Sans"/>
                <a:sym typeface="DM Sans"/>
              </a:rPr>
              <a:t>Sign up @ </a:t>
            </a:r>
            <a:r>
              <a:rPr b="1" lang="en-US" sz="1900">
                <a:solidFill>
                  <a:schemeClr val="dk2"/>
                </a:solidFill>
                <a:latin typeface="DM Sans"/>
                <a:ea typeface="DM Sans"/>
                <a:cs typeface="DM Sans"/>
                <a:sym typeface="DM Sans"/>
              </a:rPr>
              <a:t>tinyurl.com/sys-tables</a:t>
            </a:r>
            <a:endParaRPr/>
          </a:p>
        </p:txBody>
      </p:sp>
      <p:sp>
        <p:nvSpPr>
          <p:cNvPr id="931" name="Google Shape;931;p116"/>
          <p:cNvSpPr txBox="1"/>
          <p:nvPr>
            <p:ph idx="2" type="body"/>
          </p:nvPr>
        </p:nvSpPr>
        <p:spPr>
          <a:xfrm>
            <a:off x="749437" y="2332800"/>
            <a:ext cx="5871900" cy="783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200"/>
              <a:t>What statements were run </a:t>
            </a:r>
            <a:br>
              <a:rPr lang="en-US" sz="2200"/>
            </a:br>
            <a:r>
              <a:rPr lang="en-US" sz="2200"/>
              <a:t>by whom &amp; when?</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7"/>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Transformation: Workflows + Databricks SQL</a:t>
            </a:r>
            <a:endParaRPr sz="3600"/>
          </a:p>
        </p:txBody>
      </p:sp>
      <p:sp>
        <p:nvSpPr>
          <p:cNvPr id="937" name="Google Shape;937;p11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Orchestrate your SQL queries, dashboards, alerts, and more</a:t>
            </a:r>
            <a:endParaRPr/>
          </a:p>
        </p:txBody>
      </p:sp>
      <p:sp>
        <p:nvSpPr>
          <p:cNvPr id="938" name="Google Shape;938;p117"/>
          <p:cNvSpPr txBox="1"/>
          <p:nvPr>
            <p:ph idx="2" type="body"/>
          </p:nvPr>
        </p:nvSpPr>
        <p:spPr>
          <a:xfrm>
            <a:off x="761991" y="1988825"/>
            <a:ext cx="4649100" cy="41499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US" sz="2000"/>
              <a:t>Schedule and automate your Databricks SQL production workloads</a:t>
            </a:r>
            <a:endParaRPr sz="1800"/>
          </a:p>
          <a:p>
            <a:pPr indent="-342900" lvl="0" marL="457200" rtl="0" algn="l">
              <a:lnSpc>
                <a:spcPct val="115000"/>
              </a:lnSpc>
              <a:spcBef>
                <a:spcPts val="1000"/>
              </a:spcBef>
              <a:spcAft>
                <a:spcPts val="0"/>
              </a:spcAft>
              <a:buClr>
                <a:schemeClr val="accent4"/>
              </a:buClr>
              <a:buSzPts val="1800"/>
              <a:buChar char="•"/>
            </a:pPr>
            <a:r>
              <a:rPr lang="en-US" sz="1800"/>
              <a:t>Easily orchestrate sophisticated workflows with multiple dependencies</a:t>
            </a:r>
            <a:endParaRPr sz="1800"/>
          </a:p>
          <a:p>
            <a:pPr indent="-342900" lvl="0" marL="457200" rtl="0" algn="l">
              <a:lnSpc>
                <a:spcPct val="115000"/>
              </a:lnSpc>
              <a:spcBef>
                <a:spcPts val="1000"/>
              </a:spcBef>
              <a:spcAft>
                <a:spcPts val="0"/>
              </a:spcAft>
              <a:buClr>
                <a:schemeClr val="accent4"/>
              </a:buClr>
              <a:buSzPts val="1800"/>
              <a:buChar char="•"/>
            </a:pPr>
            <a:r>
              <a:rPr lang="en-US" sz="1800"/>
              <a:t>Enhanced monitoring and observability with proven reliability in production</a:t>
            </a:r>
            <a:endParaRPr sz="1800"/>
          </a:p>
          <a:p>
            <a:pPr indent="-342900" lvl="0" marL="457200" rtl="0" algn="l">
              <a:spcBef>
                <a:spcPts val="1000"/>
              </a:spcBef>
              <a:spcAft>
                <a:spcPts val="1000"/>
              </a:spcAft>
              <a:buClr>
                <a:schemeClr val="accent4"/>
              </a:buClr>
              <a:buSzPts val="1800"/>
              <a:buChar char="•"/>
            </a:pPr>
            <a:r>
              <a:rPr lang="en-US" sz="1800"/>
              <a:t>Up next: Native integration with dashboards, SQL queries and alerts</a:t>
            </a:r>
            <a:endParaRPr sz="2000"/>
          </a:p>
        </p:txBody>
      </p:sp>
      <p:pic>
        <p:nvPicPr>
          <p:cNvPr id="939" name="Google Shape;939;p117"/>
          <p:cNvPicPr preferRelativeResize="0"/>
          <p:nvPr/>
        </p:nvPicPr>
        <p:blipFill rotWithShape="1">
          <a:blip r:embed="rId3">
            <a:alphaModFix/>
          </a:blip>
          <a:srcRect b="0" l="0" r="891" t="368"/>
          <a:stretch/>
        </p:blipFill>
        <p:spPr>
          <a:xfrm>
            <a:off x="6025733" y="1755333"/>
            <a:ext cx="5530346" cy="3351626"/>
          </a:xfrm>
          <a:prstGeom prst="rect">
            <a:avLst/>
          </a:prstGeom>
          <a:noFill/>
          <a:ln>
            <a:noFill/>
          </a:ln>
          <a:effectLst>
            <a:outerShdw blurRad="385763" rotWithShape="0" algn="bl" dir="5820000" dist="19050">
              <a:srgbClr val="000000">
                <a:alpha val="22000"/>
              </a:srgbClr>
            </a:outerShdw>
          </a:effectLst>
        </p:spPr>
      </p:pic>
      <p:pic>
        <p:nvPicPr>
          <p:cNvPr id="940" name="Google Shape;940;p117"/>
          <p:cNvPicPr preferRelativeResize="0"/>
          <p:nvPr/>
        </p:nvPicPr>
        <p:blipFill rotWithShape="1">
          <a:blip r:embed="rId4">
            <a:alphaModFix/>
          </a:blip>
          <a:srcRect b="0" l="0" r="17143" t="517"/>
          <a:stretch/>
        </p:blipFill>
        <p:spPr>
          <a:xfrm>
            <a:off x="8327533" y="3820800"/>
            <a:ext cx="3536400" cy="2427600"/>
          </a:xfrm>
          <a:prstGeom prst="roundRect">
            <a:avLst>
              <a:gd fmla="val 1462" name="adj"/>
            </a:avLst>
          </a:prstGeom>
          <a:noFill/>
          <a:ln>
            <a:noFill/>
          </a:ln>
          <a:effectLst>
            <a:outerShdw blurRad="471488" rotWithShape="0" algn="bl" dir="5400000" dist="19050">
              <a:srgbClr val="000000">
                <a:alpha val="2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18"/>
          <p:cNvSpPr txBox="1"/>
          <p:nvPr>
            <p:ph type="title"/>
          </p:nvPr>
        </p:nvSpPr>
        <p:spPr>
          <a:xfrm>
            <a:off x="7074175" y="1221400"/>
            <a:ext cx="4346700" cy="58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300"/>
              <a:t>Databricks Workflows</a:t>
            </a:r>
            <a:endParaRPr sz="3300"/>
          </a:p>
        </p:txBody>
      </p:sp>
      <p:sp>
        <p:nvSpPr>
          <p:cNvPr id="946" name="Google Shape;946;p118"/>
          <p:cNvSpPr txBox="1"/>
          <p:nvPr>
            <p:ph idx="1" type="subTitle"/>
          </p:nvPr>
        </p:nvSpPr>
        <p:spPr>
          <a:xfrm>
            <a:off x="7080521" y="2520898"/>
            <a:ext cx="4346700" cy="11076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Unified orchestration for data, analytics, and AI on the Data Intelligence Platform</a:t>
            </a:r>
            <a:endParaRPr/>
          </a:p>
        </p:txBody>
      </p:sp>
      <p:sp>
        <p:nvSpPr>
          <p:cNvPr id="947" name="Google Shape;947;p118"/>
          <p:cNvSpPr txBox="1"/>
          <p:nvPr/>
        </p:nvSpPr>
        <p:spPr>
          <a:xfrm>
            <a:off x="7140861" y="4016113"/>
            <a:ext cx="3778200" cy="408000"/>
          </a:xfrm>
          <a:prstGeom prst="rect">
            <a:avLst/>
          </a:prstGeom>
          <a:noFill/>
          <a:ln>
            <a:noFill/>
          </a:ln>
        </p:spPr>
        <p:txBody>
          <a:bodyPr anchorCtr="0" anchor="t" bIns="34275" lIns="0" spcFirstLastPara="1" rIns="68575" wrap="square" tIns="34275">
            <a:spAutoFit/>
          </a:bodyPr>
          <a:lstStyle/>
          <a:p>
            <a:pPr indent="-368300" lvl="0" marL="457200" marR="0" rtl="0" algn="l">
              <a:lnSpc>
                <a:spcPct val="100000"/>
              </a:lnSpc>
              <a:spcBef>
                <a:spcPts val="0"/>
              </a:spcBef>
              <a:spcAft>
                <a:spcPts val="0"/>
              </a:spcAft>
              <a:buClr>
                <a:schemeClr val="accent1"/>
              </a:buClr>
              <a:buSzPts val="2200"/>
              <a:buFont typeface="DM Sans Medium"/>
              <a:buChar char="●"/>
            </a:pPr>
            <a:r>
              <a:rPr lang="en-US" sz="2200">
                <a:solidFill>
                  <a:schemeClr val="accent1"/>
                </a:solidFill>
                <a:latin typeface="DM Sans Medium"/>
                <a:ea typeface="DM Sans Medium"/>
                <a:cs typeface="DM Sans Medium"/>
                <a:sym typeface="DM Sans Medium"/>
              </a:rPr>
              <a:t>Simple authoring</a:t>
            </a:r>
            <a:endParaRPr sz="2200">
              <a:solidFill>
                <a:schemeClr val="accent1"/>
              </a:solidFill>
              <a:latin typeface="DM Sans Medium"/>
              <a:ea typeface="DM Sans Medium"/>
              <a:cs typeface="DM Sans Medium"/>
              <a:sym typeface="DM Sans Medium"/>
            </a:endParaRPr>
          </a:p>
        </p:txBody>
      </p:sp>
      <p:sp>
        <p:nvSpPr>
          <p:cNvPr id="948" name="Google Shape;948;p118"/>
          <p:cNvSpPr txBox="1"/>
          <p:nvPr/>
        </p:nvSpPr>
        <p:spPr>
          <a:xfrm>
            <a:off x="7140861" y="4640913"/>
            <a:ext cx="3778200" cy="408000"/>
          </a:xfrm>
          <a:prstGeom prst="rect">
            <a:avLst/>
          </a:prstGeom>
          <a:noFill/>
          <a:ln>
            <a:noFill/>
          </a:ln>
        </p:spPr>
        <p:txBody>
          <a:bodyPr anchorCtr="0" anchor="t" bIns="34275" lIns="0" spcFirstLastPara="1" rIns="68575" wrap="square" tIns="34275">
            <a:spAutoFit/>
          </a:bodyPr>
          <a:lstStyle/>
          <a:p>
            <a:pPr indent="-368300" lvl="0" marL="457200" marR="0" rtl="0" algn="l">
              <a:lnSpc>
                <a:spcPct val="100000"/>
              </a:lnSpc>
              <a:spcBef>
                <a:spcPts val="0"/>
              </a:spcBef>
              <a:spcAft>
                <a:spcPts val="0"/>
              </a:spcAft>
              <a:buClr>
                <a:schemeClr val="accent1"/>
              </a:buClr>
              <a:buSzPts val="2200"/>
              <a:buFont typeface="DM Sans Medium"/>
              <a:buChar char="●"/>
            </a:pPr>
            <a:r>
              <a:rPr lang="en-US" sz="2200">
                <a:solidFill>
                  <a:schemeClr val="accent1"/>
                </a:solidFill>
                <a:latin typeface="DM Sans Medium"/>
                <a:ea typeface="DM Sans Medium"/>
                <a:cs typeface="DM Sans Medium"/>
                <a:sym typeface="DM Sans Medium"/>
              </a:rPr>
              <a:t>Actionable insights</a:t>
            </a:r>
            <a:endParaRPr sz="2200">
              <a:solidFill>
                <a:schemeClr val="accent1"/>
              </a:solidFill>
              <a:latin typeface="DM Sans Medium"/>
              <a:ea typeface="DM Sans Medium"/>
              <a:cs typeface="DM Sans Medium"/>
              <a:sym typeface="DM Sans Medium"/>
            </a:endParaRPr>
          </a:p>
        </p:txBody>
      </p:sp>
      <p:sp>
        <p:nvSpPr>
          <p:cNvPr id="949" name="Google Shape;949;p118"/>
          <p:cNvSpPr txBox="1"/>
          <p:nvPr/>
        </p:nvSpPr>
        <p:spPr>
          <a:xfrm>
            <a:off x="7140861" y="5265713"/>
            <a:ext cx="3778200" cy="408000"/>
          </a:xfrm>
          <a:prstGeom prst="rect">
            <a:avLst/>
          </a:prstGeom>
          <a:noFill/>
          <a:ln>
            <a:noFill/>
          </a:ln>
        </p:spPr>
        <p:txBody>
          <a:bodyPr anchorCtr="0" anchor="t" bIns="34275" lIns="0" spcFirstLastPara="1" rIns="68575" wrap="square" tIns="34275">
            <a:spAutoFit/>
          </a:bodyPr>
          <a:lstStyle/>
          <a:p>
            <a:pPr indent="-368300" lvl="0" marL="457200" marR="0" rtl="0" algn="l">
              <a:lnSpc>
                <a:spcPct val="100000"/>
              </a:lnSpc>
              <a:spcBef>
                <a:spcPts val="0"/>
              </a:spcBef>
              <a:spcAft>
                <a:spcPts val="0"/>
              </a:spcAft>
              <a:buClr>
                <a:schemeClr val="accent1"/>
              </a:buClr>
              <a:buSzPts val="2200"/>
              <a:buFont typeface="DM Sans Medium"/>
              <a:buChar char="●"/>
            </a:pPr>
            <a:r>
              <a:rPr lang="en-US" sz="2200">
                <a:solidFill>
                  <a:schemeClr val="accent1"/>
                </a:solidFill>
                <a:latin typeface="DM Sans Medium"/>
                <a:ea typeface="DM Sans Medium"/>
                <a:cs typeface="DM Sans Medium"/>
                <a:sym typeface="DM Sans Medium"/>
              </a:rPr>
              <a:t>Proven reliability</a:t>
            </a:r>
            <a:endParaRPr sz="2200">
              <a:solidFill>
                <a:schemeClr val="accent1"/>
              </a:solidFill>
              <a:latin typeface="DM Sans Medium"/>
              <a:ea typeface="DM Sans Medium"/>
              <a:cs typeface="DM Sans Medium"/>
              <a:sym typeface="DM Sans Medium"/>
            </a:endParaRPr>
          </a:p>
        </p:txBody>
      </p:sp>
      <p:sp>
        <p:nvSpPr>
          <p:cNvPr id="950" name="Google Shape;950;p118"/>
          <p:cNvSpPr txBox="1"/>
          <p:nvPr>
            <p:ph idx="12" type="sldNum"/>
          </p:nvPr>
        </p:nvSpPr>
        <p:spPr>
          <a:xfrm>
            <a:off x="11100447"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US"/>
              <a:t>‹#›</a:t>
            </a:fld>
            <a:endParaRPr/>
          </a:p>
        </p:txBody>
      </p:sp>
      <p:cxnSp>
        <p:nvCxnSpPr>
          <p:cNvPr id="951" name="Google Shape;951;p118"/>
          <p:cNvCxnSpPr/>
          <p:nvPr/>
        </p:nvCxnSpPr>
        <p:spPr>
          <a:xfrm>
            <a:off x="7089649" y="2196600"/>
            <a:ext cx="4432800" cy="0"/>
          </a:xfrm>
          <a:prstGeom prst="straightConnector1">
            <a:avLst/>
          </a:prstGeom>
          <a:noFill/>
          <a:ln cap="flat" cmpd="sng" w="12700">
            <a:solidFill>
              <a:schemeClr val="dk2"/>
            </a:solidFill>
            <a:prstDash val="solid"/>
            <a:round/>
            <a:headEnd len="sm" w="sm" type="none"/>
            <a:tailEnd len="sm" w="sm" type="none"/>
          </a:ln>
        </p:spPr>
      </p:cxnSp>
      <p:sp>
        <p:nvSpPr>
          <p:cNvPr id="952" name="Google Shape;952;p118"/>
          <p:cNvSpPr/>
          <p:nvPr/>
        </p:nvSpPr>
        <p:spPr>
          <a:xfrm>
            <a:off x="228657" y="661300"/>
            <a:ext cx="6130200" cy="5812200"/>
          </a:xfrm>
          <a:prstGeom prst="rect">
            <a:avLst/>
          </a:prstGeom>
          <a:solidFill>
            <a:srgbClr val="FFFFFF"/>
          </a:solidFill>
          <a:ln>
            <a:noFill/>
          </a:ln>
          <a:effectLst>
            <a:outerShdw blurRad="342900" rotWithShape="0" algn="tl" dir="5400000" dist="209550">
              <a:srgbClr val="000000">
                <a:alpha val="20000"/>
              </a:srgbClr>
            </a:outerShdw>
          </a:effectLst>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rgbClr val="F2F5F7"/>
              </a:solidFill>
              <a:latin typeface="Arial"/>
              <a:ea typeface="Arial"/>
              <a:cs typeface="Arial"/>
              <a:sym typeface="Arial"/>
            </a:endParaRPr>
          </a:p>
        </p:txBody>
      </p:sp>
      <p:sp>
        <p:nvSpPr>
          <p:cNvPr id="953" name="Google Shape;953;p118"/>
          <p:cNvSpPr txBox="1"/>
          <p:nvPr/>
        </p:nvSpPr>
        <p:spPr>
          <a:xfrm>
            <a:off x="2901968" y="833452"/>
            <a:ext cx="3651300" cy="384600"/>
          </a:xfrm>
          <a:prstGeom prst="rect">
            <a:avLst/>
          </a:prstGeom>
          <a:noFill/>
          <a:ln>
            <a:noFill/>
          </a:ln>
        </p:spPr>
        <p:txBody>
          <a:bodyPr anchorCtr="0" anchor="ctr" bIns="60925" lIns="121875" spcFirstLastPara="1" rIns="121875" wrap="square" tIns="60925">
            <a:spAutoFit/>
          </a:bodyPr>
          <a:lstStyle/>
          <a:p>
            <a:pPr indent="0" lvl="0" marL="0" marR="0" rtl="0" algn="l">
              <a:lnSpc>
                <a:spcPct val="100000"/>
              </a:lnSpc>
              <a:spcBef>
                <a:spcPts val="0"/>
              </a:spcBef>
              <a:spcAft>
                <a:spcPts val="0"/>
              </a:spcAft>
              <a:buClr>
                <a:srgbClr val="000000"/>
              </a:buClr>
              <a:buSzPts val="2100"/>
              <a:buFont typeface="Arial"/>
              <a:buNone/>
            </a:pPr>
            <a:r>
              <a:rPr lang="en-US" sz="1700">
                <a:solidFill>
                  <a:srgbClr val="1B3139"/>
                </a:solidFill>
                <a:latin typeface="DM Sans"/>
                <a:ea typeface="DM Sans"/>
                <a:cs typeface="DM Sans"/>
                <a:sym typeface="DM Sans"/>
              </a:rPr>
              <a:t>Data Intelligence Platform</a:t>
            </a:r>
            <a:endParaRPr i="0" sz="1700" u="none" cap="none" strike="noStrike">
              <a:solidFill>
                <a:srgbClr val="1B3139"/>
              </a:solidFill>
              <a:latin typeface="DM Sans"/>
              <a:ea typeface="DM Sans"/>
              <a:cs typeface="DM Sans"/>
              <a:sym typeface="DM Sans"/>
            </a:endParaRPr>
          </a:p>
        </p:txBody>
      </p:sp>
      <p:sp>
        <p:nvSpPr>
          <p:cNvPr id="954" name="Google Shape;954;p118"/>
          <p:cNvSpPr/>
          <p:nvPr/>
        </p:nvSpPr>
        <p:spPr>
          <a:xfrm>
            <a:off x="459010" y="3434658"/>
            <a:ext cx="3940200" cy="1278600"/>
          </a:xfrm>
          <a:prstGeom prst="rect">
            <a:avLst/>
          </a:prstGeom>
          <a:solidFill>
            <a:srgbClr val="E4ECF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2100"/>
              <a:buFont typeface="Arial"/>
              <a:buNone/>
            </a:pPr>
            <a:r>
              <a:rPr b="1" lang="en-US" sz="1300">
                <a:solidFill>
                  <a:srgbClr val="1B3139"/>
                </a:solidFill>
                <a:latin typeface="DM Sans"/>
                <a:ea typeface="DM Sans"/>
                <a:cs typeface="DM Sans"/>
                <a:sym typeface="DM Sans"/>
              </a:rPr>
              <a:t>Data Ingestion</a:t>
            </a:r>
            <a:endParaRPr b="1" sz="1300">
              <a:solidFill>
                <a:srgbClr val="1B313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2100"/>
              <a:buFont typeface="Arial"/>
              <a:buNone/>
            </a:pPr>
            <a:r>
              <a:rPr b="1" lang="en-US" sz="1300">
                <a:solidFill>
                  <a:srgbClr val="1B3139"/>
                </a:solidFill>
                <a:latin typeface="DM Sans"/>
                <a:ea typeface="DM Sans"/>
                <a:cs typeface="DM Sans"/>
                <a:sym typeface="DM Sans"/>
              </a:rPr>
              <a:t>&amp; Transformation</a:t>
            </a:r>
            <a:endParaRPr b="1" sz="1300">
              <a:solidFill>
                <a:srgbClr val="1B3139"/>
              </a:solidFill>
              <a:latin typeface="DM Sans"/>
              <a:ea typeface="DM Sans"/>
              <a:cs typeface="DM Sans"/>
              <a:sym typeface="DM Sans"/>
            </a:endParaRPr>
          </a:p>
        </p:txBody>
      </p:sp>
      <p:pic>
        <p:nvPicPr>
          <p:cNvPr descr="Shape&#10;&#10;Description automatically generated with medium confidence" id="955" name="Google Shape;955;p118"/>
          <p:cNvPicPr preferRelativeResize="0"/>
          <p:nvPr/>
        </p:nvPicPr>
        <p:blipFill rotWithShape="1">
          <a:blip r:embed="rId3">
            <a:alphaModFix/>
          </a:blip>
          <a:srcRect b="0" l="0" r="0" t="0"/>
          <a:stretch/>
        </p:blipFill>
        <p:spPr>
          <a:xfrm>
            <a:off x="797040" y="883954"/>
            <a:ext cx="2033419" cy="308996"/>
          </a:xfrm>
          <a:prstGeom prst="rect">
            <a:avLst/>
          </a:prstGeom>
          <a:noFill/>
          <a:ln>
            <a:noFill/>
          </a:ln>
        </p:spPr>
      </p:pic>
      <p:sp>
        <p:nvSpPr>
          <p:cNvPr id="956" name="Google Shape;956;p118"/>
          <p:cNvSpPr/>
          <p:nvPr/>
        </p:nvSpPr>
        <p:spPr>
          <a:xfrm>
            <a:off x="478115" y="4870172"/>
            <a:ext cx="5669100" cy="372000"/>
          </a:xfrm>
          <a:prstGeom prst="rect">
            <a:avLst/>
          </a:prstGeom>
          <a:solidFill>
            <a:srgbClr val="E4ECF1"/>
          </a:solidFill>
          <a:ln>
            <a:noFill/>
          </a:ln>
        </p:spPr>
        <p:txBody>
          <a:bodyPr anchorCtr="0" anchor="ctr" bIns="60925" lIns="121875" spcFirstLastPara="1" rIns="121875" wrap="square" tIns="60925">
            <a:noAutofit/>
          </a:bodyPr>
          <a:lstStyle/>
          <a:p>
            <a:pPr indent="0" lvl="0" marL="0" rtl="0" algn="ctr">
              <a:spcBef>
                <a:spcPts val="0"/>
              </a:spcBef>
              <a:spcAft>
                <a:spcPts val="0"/>
              </a:spcAft>
              <a:buClr>
                <a:srgbClr val="000000"/>
              </a:buClr>
              <a:buSzPts val="2100"/>
              <a:buFont typeface="Arial"/>
              <a:buNone/>
            </a:pPr>
            <a:r>
              <a:rPr b="1" lang="en-US" sz="1300">
                <a:solidFill>
                  <a:srgbClr val="1B3139"/>
                </a:solidFill>
                <a:latin typeface="DM Sans"/>
                <a:ea typeface="DM Sans"/>
                <a:cs typeface="DM Sans"/>
                <a:sym typeface="DM Sans"/>
              </a:rPr>
              <a:t>Processing Engine (Photon)</a:t>
            </a:r>
            <a:endParaRPr b="1" sz="1300">
              <a:solidFill>
                <a:srgbClr val="1B3139"/>
              </a:solidFill>
              <a:latin typeface="DM Sans"/>
              <a:ea typeface="DM Sans"/>
              <a:cs typeface="DM Sans"/>
              <a:sym typeface="DM Sans"/>
            </a:endParaRPr>
          </a:p>
        </p:txBody>
      </p:sp>
      <p:sp>
        <p:nvSpPr>
          <p:cNvPr id="957" name="Google Shape;957;p118"/>
          <p:cNvSpPr/>
          <p:nvPr/>
        </p:nvSpPr>
        <p:spPr>
          <a:xfrm>
            <a:off x="459272" y="5397191"/>
            <a:ext cx="5669100" cy="372000"/>
          </a:xfrm>
          <a:prstGeom prst="rect">
            <a:avLst/>
          </a:prstGeom>
          <a:solidFill>
            <a:srgbClr val="E4ECF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900"/>
              <a:buFont typeface="Arial"/>
              <a:buNone/>
            </a:pPr>
            <a:r>
              <a:rPr b="1" lang="en-US" sz="1300">
                <a:solidFill>
                  <a:srgbClr val="1B3139"/>
                </a:solidFill>
                <a:latin typeface="DM Sans"/>
                <a:ea typeface="DM Sans"/>
                <a:cs typeface="DM Sans"/>
                <a:sym typeface="DM Sans"/>
              </a:rPr>
              <a:t>Governance (Unity Catalog)</a:t>
            </a:r>
            <a:endParaRPr b="1" i="0" sz="1300" u="none" cap="none" strike="noStrike">
              <a:solidFill>
                <a:srgbClr val="1B3139"/>
              </a:solidFill>
              <a:latin typeface="DM Sans"/>
              <a:ea typeface="DM Sans"/>
              <a:cs typeface="DM Sans"/>
              <a:sym typeface="DM Sans"/>
            </a:endParaRPr>
          </a:p>
        </p:txBody>
      </p:sp>
      <p:sp>
        <p:nvSpPr>
          <p:cNvPr id="958" name="Google Shape;958;p118"/>
          <p:cNvSpPr/>
          <p:nvPr/>
        </p:nvSpPr>
        <p:spPr>
          <a:xfrm>
            <a:off x="459272" y="5929021"/>
            <a:ext cx="5669100" cy="372000"/>
          </a:xfrm>
          <a:prstGeom prst="rect">
            <a:avLst/>
          </a:prstGeom>
          <a:solidFill>
            <a:srgbClr val="E4ECF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900"/>
              <a:buFont typeface="Arial"/>
              <a:buNone/>
            </a:pPr>
            <a:r>
              <a:rPr b="1" lang="en-US" sz="1300">
                <a:solidFill>
                  <a:srgbClr val="1B3139"/>
                </a:solidFill>
                <a:latin typeface="DM Sans"/>
                <a:ea typeface="DM Sans"/>
                <a:cs typeface="DM Sans"/>
                <a:sym typeface="DM Sans"/>
              </a:rPr>
              <a:t>Storage (Delta Lake)</a:t>
            </a:r>
            <a:endParaRPr b="1" i="0" sz="1300" u="none" cap="none" strike="noStrike">
              <a:solidFill>
                <a:srgbClr val="1B3139"/>
              </a:solidFill>
              <a:latin typeface="DM Sans"/>
              <a:ea typeface="DM Sans"/>
              <a:cs typeface="DM Sans"/>
              <a:sym typeface="DM Sans"/>
            </a:endParaRPr>
          </a:p>
        </p:txBody>
      </p:sp>
      <p:sp>
        <p:nvSpPr>
          <p:cNvPr id="959" name="Google Shape;959;p118"/>
          <p:cNvSpPr/>
          <p:nvPr/>
        </p:nvSpPr>
        <p:spPr>
          <a:xfrm>
            <a:off x="4596879" y="3450854"/>
            <a:ext cx="1503300" cy="548400"/>
          </a:xfrm>
          <a:prstGeom prst="rect">
            <a:avLst/>
          </a:prstGeom>
          <a:solidFill>
            <a:srgbClr val="E4ECF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2100"/>
              <a:buFont typeface="Arial"/>
              <a:buNone/>
            </a:pPr>
            <a:r>
              <a:rPr b="1" lang="en-US" sz="1200">
                <a:solidFill>
                  <a:srgbClr val="1B3139"/>
                </a:solidFill>
                <a:latin typeface="DM Sans"/>
                <a:ea typeface="DM Sans"/>
                <a:cs typeface="DM Sans"/>
                <a:sym typeface="DM Sans"/>
              </a:rPr>
              <a:t>Data Warehousing</a:t>
            </a:r>
            <a:endParaRPr b="1" i="0" sz="1200" u="none" cap="none" strike="noStrike">
              <a:solidFill>
                <a:srgbClr val="1B3139"/>
              </a:solidFill>
            </a:endParaRPr>
          </a:p>
        </p:txBody>
      </p:sp>
      <p:sp>
        <p:nvSpPr>
          <p:cNvPr id="960" name="Google Shape;960;p118"/>
          <p:cNvSpPr/>
          <p:nvPr/>
        </p:nvSpPr>
        <p:spPr>
          <a:xfrm>
            <a:off x="4596879" y="4151923"/>
            <a:ext cx="1503300" cy="548400"/>
          </a:xfrm>
          <a:prstGeom prst="rect">
            <a:avLst/>
          </a:prstGeom>
          <a:solidFill>
            <a:srgbClr val="E4ECF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2100"/>
              <a:buFont typeface="Arial"/>
              <a:buNone/>
            </a:pPr>
            <a:r>
              <a:rPr b="1" lang="en-US" sz="1200">
                <a:solidFill>
                  <a:srgbClr val="1B3139"/>
                </a:solidFill>
                <a:latin typeface="DM Sans"/>
                <a:ea typeface="DM Sans"/>
                <a:cs typeface="DM Sans"/>
                <a:sym typeface="DM Sans"/>
              </a:rPr>
              <a:t>Machine Learning</a:t>
            </a:r>
            <a:endParaRPr b="1" i="0" sz="1200" u="none" cap="none" strike="noStrike">
              <a:solidFill>
                <a:srgbClr val="1B3139"/>
              </a:solidFill>
            </a:endParaRPr>
          </a:p>
        </p:txBody>
      </p:sp>
      <p:grpSp>
        <p:nvGrpSpPr>
          <p:cNvPr id="961" name="Google Shape;961;p118"/>
          <p:cNvGrpSpPr/>
          <p:nvPr/>
        </p:nvGrpSpPr>
        <p:grpSpPr>
          <a:xfrm>
            <a:off x="478134" y="1446232"/>
            <a:ext cx="5622305" cy="1855493"/>
            <a:chOff x="782137" y="2095512"/>
            <a:chExt cx="5117700" cy="1761600"/>
          </a:xfrm>
        </p:grpSpPr>
        <p:sp>
          <p:nvSpPr>
            <p:cNvPr id="962" name="Google Shape;962;p118"/>
            <p:cNvSpPr/>
            <p:nvPr/>
          </p:nvSpPr>
          <p:spPr>
            <a:xfrm>
              <a:off x="782137" y="2095512"/>
              <a:ext cx="5117700" cy="1761600"/>
            </a:xfrm>
            <a:prstGeom prst="rect">
              <a:avLst/>
            </a:prstGeom>
            <a:solidFill>
              <a:srgbClr val="1B5162"/>
            </a:solidFill>
            <a:ln>
              <a:noFill/>
            </a:ln>
            <a:effectLst>
              <a:outerShdw blurRad="57150" rotWithShape="0" algn="bl" dir="5400000" dist="19050">
                <a:srgbClr val="000000">
                  <a:alpha val="10000"/>
                </a:srgbClr>
              </a:outerShdw>
            </a:effectLst>
          </p:spPr>
          <p:txBody>
            <a:bodyPr anchorCtr="0" anchor="t" bIns="91425" lIns="137150" spcFirstLastPara="1" rIns="91425" wrap="square" tIns="45700">
              <a:noAutofit/>
            </a:bodyPr>
            <a:lstStyle/>
            <a:p>
              <a:pPr indent="0" lvl="0" marL="0" rtl="0" algn="ctr">
                <a:spcBef>
                  <a:spcPts val="0"/>
                </a:spcBef>
                <a:spcAft>
                  <a:spcPts val="0"/>
                </a:spcAft>
                <a:buNone/>
              </a:pPr>
              <a:r>
                <a:rPr b="1" lang="en-US" sz="1500">
                  <a:solidFill>
                    <a:srgbClr val="F9F7F4"/>
                  </a:solidFill>
                  <a:latin typeface="DM Sans"/>
                  <a:ea typeface="DM Sans"/>
                  <a:cs typeface="DM Sans"/>
                  <a:sym typeface="DM Sans"/>
                </a:rPr>
                <a:t>Workflows</a:t>
              </a:r>
              <a:endParaRPr sz="1500">
                <a:solidFill>
                  <a:srgbClr val="1B3139"/>
                </a:solidFill>
                <a:latin typeface="DM Sans"/>
                <a:ea typeface="DM Sans"/>
                <a:cs typeface="DM Sans"/>
                <a:sym typeface="DM Sans"/>
              </a:endParaRPr>
            </a:p>
          </p:txBody>
        </p:sp>
        <p:sp>
          <p:nvSpPr>
            <p:cNvPr id="963" name="Google Shape;963;p118"/>
            <p:cNvSpPr/>
            <p:nvPr/>
          </p:nvSpPr>
          <p:spPr>
            <a:xfrm>
              <a:off x="2074619" y="2948144"/>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rgbClr val="1B3139"/>
                  </a:solidFill>
                  <a:latin typeface="DM Sans"/>
                  <a:ea typeface="DM Sans"/>
                  <a:cs typeface="DM Sans"/>
                  <a:sym typeface="DM Sans"/>
                </a:rPr>
                <a:t>Sessions</a:t>
              </a:r>
              <a:endParaRPr sz="900">
                <a:solidFill>
                  <a:srgbClr val="1B3139"/>
                </a:solidFill>
                <a:latin typeface="DM Sans"/>
                <a:ea typeface="DM Sans"/>
                <a:cs typeface="DM Sans"/>
                <a:sym typeface="DM Sans"/>
              </a:endParaRPr>
            </a:p>
          </p:txBody>
        </p:sp>
        <p:sp>
          <p:nvSpPr>
            <p:cNvPr id="964" name="Google Shape;964;p118"/>
            <p:cNvSpPr/>
            <p:nvPr/>
          </p:nvSpPr>
          <p:spPr>
            <a:xfrm>
              <a:off x="1144513" y="2948144"/>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rgbClr val="1B3139"/>
                  </a:solidFill>
                  <a:latin typeface="DM Sans"/>
                  <a:ea typeface="DM Sans"/>
                  <a:cs typeface="DM Sans"/>
                  <a:sym typeface="DM Sans"/>
                </a:rPr>
                <a:t>Clicks</a:t>
              </a:r>
              <a:endParaRPr sz="900">
                <a:solidFill>
                  <a:srgbClr val="1B3139"/>
                </a:solidFill>
                <a:latin typeface="DM Sans"/>
                <a:ea typeface="DM Sans"/>
                <a:cs typeface="DM Sans"/>
                <a:sym typeface="DM Sans"/>
              </a:endParaRPr>
            </a:p>
          </p:txBody>
        </p:sp>
        <p:sp>
          <p:nvSpPr>
            <p:cNvPr id="965" name="Google Shape;965;p118"/>
            <p:cNvSpPr/>
            <p:nvPr/>
          </p:nvSpPr>
          <p:spPr>
            <a:xfrm>
              <a:off x="3007678" y="2708505"/>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rgbClr val="1B3139"/>
                  </a:solidFill>
                  <a:latin typeface="DM Sans"/>
                  <a:ea typeface="DM Sans"/>
                  <a:cs typeface="DM Sans"/>
                  <a:sym typeface="DM Sans"/>
                </a:rPr>
                <a:t>Join</a:t>
              </a:r>
              <a:endParaRPr sz="900">
                <a:solidFill>
                  <a:srgbClr val="1B3139"/>
                </a:solidFill>
                <a:latin typeface="DM Sans"/>
                <a:ea typeface="DM Sans"/>
                <a:cs typeface="DM Sans"/>
                <a:sym typeface="DM Sans"/>
              </a:endParaRPr>
            </a:p>
          </p:txBody>
        </p:sp>
        <p:grpSp>
          <p:nvGrpSpPr>
            <p:cNvPr id="966" name="Google Shape;966;p118"/>
            <p:cNvGrpSpPr/>
            <p:nvPr/>
          </p:nvGrpSpPr>
          <p:grpSpPr>
            <a:xfrm>
              <a:off x="3937786" y="2708502"/>
              <a:ext cx="753720" cy="800372"/>
              <a:chOff x="4156895" y="1940408"/>
              <a:chExt cx="746405" cy="792604"/>
            </a:xfrm>
          </p:grpSpPr>
          <p:sp>
            <p:nvSpPr>
              <p:cNvPr id="967" name="Google Shape;967;p118"/>
              <p:cNvSpPr/>
              <p:nvPr/>
            </p:nvSpPr>
            <p:spPr>
              <a:xfrm>
                <a:off x="4156895" y="2415013"/>
                <a:ext cx="656400" cy="3180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rgbClr val="1B3139"/>
                    </a:solidFill>
                    <a:latin typeface="DM Sans"/>
                    <a:ea typeface="DM Sans"/>
                    <a:cs typeface="DM Sans"/>
                    <a:sym typeface="DM Sans"/>
                  </a:rPr>
                  <a:t>Featurize</a:t>
                </a:r>
                <a:endParaRPr sz="900">
                  <a:solidFill>
                    <a:srgbClr val="1B3139"/>
                  </a:solidFill>
                  <a:latin typeface="DM Sans"/>
                  <a:ea typeface="DM Sans"/>
                  <a:cs typeface="DM Sans"/>
                  <a:sym typeface="DM Sans"/>
                </a:endParaRPr>
              </a:p>
            </p:txBody>
          </p:sp>
          <p:sp>
            <p:nvSpPr>
              <p:cNvPr id="968" name="Google Shape;968;p118"/>
              <p:cNvSpPr/>
              <p:nvPr/>
            </p:nvSpPr>
            <p:spPr>
              <a:xfrm>
                <a:off x="4156901" y="1940408"/>
                <a:ext cx="746400" cy="3180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rgbClr val="1B3139"/>
                    </a:solidFill>
                    <a:latin typeface="DM Sans"/>
                    <a:ea typeface="DM Sans"/>
                    <a:cs typeface="DM Sans"/>
                    <a:sym typeface="DM Sans"/>
                  </a:rPr>
                  <a:t>Aggregate</a:t>
                </a:r>
                <a:endParaRPr sz="900">
                  <a:solidFill>
                    <a:srgbClr val="1B3139"/>
                  </a:solidFill>
                  <a:latin typeface="DM Sans"/>
                  <a:ea typeface="DM Sans"/>
                  <a:cs typeface="DM Sans"/>
                  <a:sym typeface="DM Sans"/>
                </a:endParaRPr>
              </a:p>
            </p:txBody>
          </p:sp>
        </p:grpSp>
        <p:sp>
          <p:nvSpPr>
            <p:cNvPr id="969" name="Google Shape;969;p118"/>
            <p:cNvSpPr/>
            <p:nvPr/>
          </p:nvSpPr>
          <p:spPr>
            <a:xfrm>
              <a:off x="4867895" y="2708505"/>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rgbClr val="1B3139"/>
                  </a:solidFill>
                  <a:latin typeface="DM Sans"/>
                  <a:ea typeface="DM Sans"/>
                  <a:cs typeface="DM Sans"/>
                  <a:sym typeface="DM Sans"/>
                </a:rPr>
                <a:t>Analyze</a:t>
              </a:r>
              <a:endParaRPr sz="900">
                <a:solidFill>
                  <a:srgbClr val="1B3139"/>
                </a:solidFill>
                <a:latin typeface="DM Sans"/>
                <a:ea typeface="DM Sans"/>
                <a:cs typeface="DM Sans"/>
                <a:sym typeface="DM Sans"/>
              </a:endParaRPr>
            </a:p>
          </p:txBody>
        </p:sp>
        <p:sp>
          <p:nvSpPr>
            <p:cNvPr id="970" name="Google Shape;970;p118"/>
            <p:cNvSpPr/>
            <p:nvPr/>
          </p:nvSpPr>
          <p:spPr>
            <a:xfrm>
              <a:off x="4870923" y="3187932"/>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rgbClr val="1B3139"/>
                  </a:solidFill>
                  <a:latin typeface="DM Sans"/>
                  <a:ea typeface="DM Sans"/>
                  <a:cs typeface="DM Sans"/>
                  <a:sym typeface="DM Sans"/>
                </a:rPr>
                <a:t>Train</a:t>
              </a:r>
              <a:endParaRPr sz="900">
                <a:solidFill>
                  <a:srgbClr val="1B3139"/>
                </a:solidFill>
                <a:latin typeface="DM Sans"/>
                <a:ea typeface="DM Sans"/>
                <a:cs typeface="DM Sans"/>
                <a:sym typeface="DM Sans"/>
              </a:endParaRPr>
            </a:p>
          </p:txBody>
        </p:sp>
        <p:cxnSp>
          <p:nvCxnSpPr>
            <p:cNvPr id="971" name="Google Shape;971;p118"/>
            <p:cNvCxnSpPr>
              <a:stCxn id="964" idx="3"/>
              <a:endCxn id="963" idx="1"/>
            </p:cNvCxnSpPr>
            <p:nvPr/>
          </p:nvCxnSpPr>
          <p:spPr>
            <a:xfrm>
              <a:off x="1807513" y="3108794"/>
              <a:ext cx="267000" cy="0"/>
            </a:xfrm>
            <a:prstGeom prst="straightConnector1">
              <a:avLst/>
            </a:prstGeom>
            <a:noFill/>
            <a:ln cap="flat" cmpd="sng" w="19050">
              <a:solidFill>
                <a:srgbClr val="FFFFFF"/>
              </a:solidFill>
              <a:prstDash val="solid"/>
              <a:round/>
              <a:headEnd len="med" w="med" type="none"/>
              <a:tailEnd len="med" w="med" type="none"/>
            </a:ln>
          </p:spPr>
        </p:cxnSp>
        <p:cxnSp>
          <p:nvCxnSpPr>
            <p:cNvPr id="972" name="Google Shape;972;p118"/>
            <p:cNvCxnSpPr>
              <a:stCxn id="963" idx="3"/>
              <a:endCxn id="965" idx="1"/>
            </p:cNvCxnSpPr>
            <p:nvPr/>
          </p:nvCxnSpPr>
          <p:spPr>
            <a:xfrm flipH="1" rot="10800000">
              <a:off x="2737619" y="2869094"/>
              <a:ext cx="270000" cy="239700"/>
            </a:xfrm>
            <a:prstGeom prst="curvedConnector3">
              <a:avLst>
                <a:gd fmla="val 50011" name="adj1"/>
              </a:avLst>
            </a:prstGeom>
            <a:noFill/>
            <a:ln cap="flat" cmpd="sng" w="19050">
              <a:solidFill>
                <a:srgbClr val="FFFFFF"/>
              </a:solidFill>
              <a:prstDash val="solid"/>
              <a:round/>
              <a:headEnd len="med" w="med" type="none"/>
              <a:tailEnd len="med" w="med" type="none"/>
            </a:ln>
          </p:spPr>
        </p:cxnSp>
        <p:cxnSp>
          <p:nvCxnSpPr>
            <p:cNvPr id="973" name="Google Shape;973;p118"/>
            <p:cNvCxnSpPr>
              <a:stCxn id="974" idx="3"/>
              <a:endCxn id="965" idx="1"/>
            </p:cNvCxnSpPr>
            <p:nvPr/>
          </p:nvCxnSpPr>
          <p:spPr>
            <a:xfrm>
              <a:off x="2737547" y="2605261"/>
              <a:ext cx="270000" cy="264000"/>
            </a:xfrm>
            <a:prstGeom prst="curvedConnector3">
              <a:avLst>
                <a:gd fmla="val 50024" name="adj1"/>
              </a:avLst>
            </a:prstGeom>
            <a:noFill/>
            <a:ln cap="flat" cmpd="sng" w="19050">
              <a:solidFill>
                <a:srgbClr val="FFFFFF"/>
              </a:solidFill>
              <a:prstDash val="solid"/>
              <a:round/>
              <a:headEnd len="med" w="med" type="none"/>
              <a:tailEnd len="med" w="med" type="none"/>
            </a:ln>
          </p:spPr>
        </p:cxnSp>
        <p:cxnSp>
          <p:nvCxnSpPr>
            <p:cNvPr id="975" name="Google Shape;975;p118"/>
            <p:cNvCxnSpPr>
              <a:stCxn id="965" idx="3"/>
              <a:endCxn id="968" idx="1"/>
            </p:cNvCxnSpPr>
            <p:nvPr/>
          </p:nvCxnSpPr>
          <p:spPr>
            <a:xfrm>
              <a:off x="3670678" y="2869155"/>
              <a:ext cx="267000" cy="600"/>
            </a:xfrm>
            <a:prstGeom prst="curvedConnector3">
              <a:avLst>
                <a:gd fmla="val 50021" name="adj1"/>
              </a:avLst>
            </a:prstGeom>
            <a:noFill/>
            <a:ln cap="flat" cmpd="sng" w="19050">
              <a:solidFill>
                <a:srgbClr val="FFFFFF"/>
              </a:solidFill>
              <a:prstDash val="solid"/>
              <a:round/>
              <a:headEnd len="med" w="med" type="none"/>
              <a:tailEnd len="med" w="med" type="none"/>
            </a:ln>
          </p:spPr>
        </p:cxnSp>
        <p:cxnSp>
          <p:nvCxnSpPr>
            <p:cNvPr id="976" name="Google Shape;976;p118"/>
            <p:cNvCxnSpPr>
              <a:stCxn id="968" idx="3"/>
              <a:endCxn id="969" idx="1"/>
            </p:cNvCxnSpPr>
            <p:nvPr/>
          </p:nvCxnSpPr>
          <p:spPr>
            <a:xfrm>
              <a:off x="4691506" y="2869060"/>
              <a:ext cx="176400" cy="600"/>
            </a:xfrm>
            <a:prstGeom prst="curvedConnector3">
              <a:avLst>
                <a:gd fmla="val 49997" name="adj1"/>
              </a:avLst>
            </a:prstGeom>
            <a:noFill/>
            <a:ln cap="flat" cmpd="sng" w="19050">
              <a:solidFill>
                <a:srgbClr val="FFFFFF"/>
              </a:solidFill>
              <a:prstDash val="solid"/>
              <a:round/>
              <a:headEnd len="med" w="med" type="none"/>
              <a:tailEnd len="med" w="med" type="none"/>
            </a:ln>
          </p:spPr>
        </p:cxnSp>
        <p:cxnSp>
          <p:nvCxnSpPr>
            <p:cNvPr id="977" name="Google Shape;977;p118"/>
            <p:cNvCxnSpPr>
              <a:stCxn id="965" idx="3"/>
              <a:endCxn id="967" idx="1"/>
            </p:cNvCxnSpPr>
            <p:nvPr/>
          </p:nvCxnSpPr>
          <p:spPr>
            <a:xfrm>
              <a:off x="3670678" y="2869155"/>
              <a:ext cx="267000" cy="479100"/>
            </a:xfrm>
            <a:prstGeom prst="curvedConnector3">
              <a:avLst>
                <a:gd fmla="val 50020" name="adj1"/>
              </a:avLst>
            </a:prstGeom>
            <a:noFill/>
            <a:ln cap="flat" cmpd="sng" w="19050">
              <a:solidFill>
                <a:srgbClr val="FFFFFF"/>
              </a:solidFill>
              <a:prstDash val="solid"/>
              <a:round/>
              <a:headEnd len="med" w="med" type="none"/>
              <a:tailEnd len="med" w="med" type="none"/>
            </a:ln>
          </p:spPr>
        </p:cxnSp>
        <p:cxnSp>
          <p:nvCxnSpPr>
            <p:cNvPr id="978" name="Google Shape;978;p118"/>
            <p:cNvCxnSpPr>
              <a:stCxn id="967" idx="3"/>
              <a:endCxn id="970" idx="1"/>
            </p:cNvCxnSpPr>
            <p:nvPr/>
          </p:nvCxnSpPr>
          <p:spPr>
            <a:xfrm>
              <a:off x="4600618" y="3348316"/>
              <a:ext cx="270300" cy="600"/>
            </a:xfrm>
            <a:prstGeom prst="curvedConnector3">
              <a:avLst>
                <a:gd fmla="val 50001" name="adj1"/>
              </a:avLst>
            </a:prstGeom>
            <a:noFill/>
            <a:ln cap="flat" cmpd="sng" w="19050">
              <a:solidFill>
                <a:srgbClr val="FFFFFF"/>
              </a:solidFill>
              <a:prstDash val="solid"/>
              <a:round/>
              <a:headEnd len="med" w="med" type="none"/>
              <a:tailEnd len="med" w="med" type="none"/>
            </a:ln>
          </p:spPr>
        </p:cxnSp>
        <p:sp>
          <p:nvSpPr>
            <p:cNvPr id="974" name="Google Shape;974;p118"/>
            <p:cNvSpPr/>
            <p:nvPr/>
          </p:nvSpPr>
          <p:spPr>
            <a:xfrm>
              <a:off x="2074547" y="2444611"/>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rgbClr val="1B3139"/>
                  </a:solidFill>
                  <a:latin typeface="DM Sans"/>
                  <a:ea typeface="DM Sans"/>
                  <a:cs typeface="DM Sans"/>
                  <a:sym typeface="DM Sans"/>
                </a:rPr>
                <a:t>Orders</a:t>
              </a:r>
              <a:endParaRPr sz="900">
                <a:solidFill>
                  <a:srgbClr val="1B3139"/>
                </a:solidFill>
                <a:latin typeface="DM Sans"/>
                <a:ea typeface="DM Sans"/>
                <a:cs typeface="DM Sans"/>
                <a:sym typeface="DM Sans"/>
              </a:endParaRPr>
            </a:p>
          </p:txBody>
        </p:sp>
        <p:grpSp>
          <p:nvGrpSpPr>
            <p:cNvPr id="979" name="Google Shape;979;p118"/>
            <p:cNvGrpSpPr/>
            <p:nvPr/>
          </p:nvGrpSpPr>
          <p:grpSpPr>
            <a:xfrm>
              <a:off x="1043449" y="3174602"/>
              <a:ext cx="270256" cy="270256"/>
              <a:chOff x="6927500" y="5371475"/>
              <a:chExt cx="474300" cy="474300"/>
            </a:xfrm>
          </p:grpSpPr>
          <p:sp>
            <p:nvSpPr>
              <p:cNvPr id="980" name="Google Shape;980;p118"/>
              <p:cNvSpPr/>
              <p:nvPr/>
            </p:nvSpPr>
            <p:spPr>
              <a:xfrm>
                <a:off x="6927500" y="5371475"/>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118"/>
              <p:cNvPicPr preferRelativeResize="0"/>
              <p:nvPr/>
            </p:nvPicPr>
            <p:blipFill>
              <a:blip r:embed="rId4">
                <a:alphaModFix/>
              </a:blip>
              <a:stretch>
                <a:fillRect/>
              </a:stretch>
            </p:blipFill>
            <p:spPr>
              <a:xfrm>
                <a:off x="6972275" y="5425225"/>
                <a:ext cx="384755" cy="420550"/>
              </a:xfrm>
              <a:prstGeom prst="rect">
                <a:avLst/>
              </a:prstGeom>
              <a:noFill/>
              <a:ln>
                <a:noFill/>
              </a:ln>
            </p:spPr>
          </p:pic>
        </p:grpSp>
        <p:grpSp>
          <p:nvGrpSpPr>
            <p:cNvPr id="982" name="Google Shape;982;p118"/>
            <p:cNvGrpSpPr/>
            <p:nvPr/>
          </p:nvGrpSpPr>
          <p:grpSpPr>
            <a:xfrm>
              <a:off x="1948078" y="3174602"/>
              <a:ext cx="270256" cy="270256"/>
              <a:chOff x="6927500" y="5371475"/>
              <a:chExt cx="474300" cy="474300"/>
            </a:xfrm>
          </p:grpSpPr>
          <p:sp>
            <p:nvSpPr>
              <p:cNvPr id="983" name="Google Shape;983;p118"/>
              <p:cNvSpPr/>
              <p:nvPr/>
            </p:nvSpPr>
            <p:spPr>
              <a:xfrm>
                <a:off x="6927500" y="5371475"/>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4" name="Google Shape;984;p118"/>
              <p:cNvPicPr preferRelativeResize="0"/>
              <p:nvPr/>
            </p:nvPicPr>
            <p:blipFill>
              <a:blip r:embed="rId4">
                <a:alphaModFix/>
              </a:blip>
              <a:stretch>
                <a:fillRect/>
              </a:stretch>
            </p:blipFill>
            <p:spPr>
              <a:xfrm>
                <a:off x="6972275" y="5425225"/>
                <a:ext cx="384755" cy="420550"/>
              </a:xfrm>
              <a:prstGeom prst="rect">
                <a:avLst/>
              </a:prstGeom>
              <a:noFill/>
              <a:ln>
                <a:noFill/>
              </a:ln>
            </p:spPr>
          </p:pic>
        </p:grpSp>
        <p:grpSp>
          <p:nvGrpSpPr>
            <p:cNvPr id="985" name="Google Shape;985;p118"/>
            <p:cNvGrpSpPr/>
            <p:nvPr/>
          </p:nvGrpSpPr>
          <p:grpSpPr>
            <a:xfrm>
              <a:off x="2957186" y="2973562"/>
              <a:ext cx="270256" cy="270256"/>
              <a:chOff x="5927175" y="5249550"/>
              <a:chExt cx="474300" cy="474300"/>
            </a:xfrm>
          </p:grpSpPr>
          <p:sp>
            <p:nvSpPr>
              <p:cNvPr id="986" name="Google Shape;986;p118"/>
              <p:cNvSpPr/>
              <p:nvPr/>
            </p:nvSpPr>
            <p:spPr>
              <a:xfrm>
                <a:off x="5927175" y="5249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7" name="Google Shape;987;p118"/>
              <p:cNvPicPr preferRelativeResize="0"/>
              <p:nvPr/>
            </p:nvPicPr>
            <p:blipFill>
              <a:blip r:embed="rId5">
                <a:alphaModFix/>
              </a:blip>
              <a:stretch>
                <a:fillRect/>
              </a:stretch>
            </p:blipFill>
            <p:spPr>
              <a:xfrm>
                <a:off x="5959888" y="5282250"/>
                <a:ext cx="408875" cy="408904"/>
              </a:xfrm>
              <a:prstGeom prst="rect">
                <a:avLst/>
              </a:prstGeom>
              <a:noFill/>
              <a:ln>
                <a:noFill/>
              </a:ln>
            </p:spPr>
          </p:pic>
        </p:grpSp>
        <p:grpSp>
          <p:nvGrpSpPr>
            <p:cNvPr id="988" name="Google Shape;988;p118"/>
            <p:cNvGrpSpPr/>
            <p:nvPr/>
          </p:nvGrpSpPr>
          <p:grpSpPr>
            <a:xfrm>
              <a:off x="3783581" y="3410684"/>
              <a:ext cx="270256" cy="270256"/>
              <a:chOff x="5927175" y="5249550"/>
              <a:chExt cx="474300" cy="474300"/>
            </a:xfrm>
          </p:grpSpPr>
          <p:sp>
            <p:nvSpPr>
              <p:cNvPr id="989" name="Google Shape;989;p118"/>
              <p:cNvSpPr/>
              <p:nvPr/>
            </p:nvSpPr>
            <p:spPr>
              <a:xfrm>
                <a:off x="5927175" y="5249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0" name="Google Shape;990;p118"/>
              <p:cNvPicPr preferRelativeResize="0"/>
              <p:nvPr/>
            </p:nvPicPr>
            <p:blipFill>
              <a:blip r:embed="rId5">
                <a:alphaModFix/>
              </a:blip>
              <a:stretch>
                <a:fillRect/>
              </a:stretch>
            </p:blipFill>
            <p:spPr>
              <a:xfrm>
                <a:off x="5959888" y="5282250"/>
                <a:ext cx="408875" cy="408904"/>
              </a:xfrm>
              <a:prstGeom prst="rect">
                <a:avLst/>
              </a:prstGeom>
              <a:noFill/>
              <a:ln>
                <a:noFill/>
              </a:ln>
            </p:spPr>
          </p:pic>
        </p:grpSp>
        <p:grpSp>
          <p:nvGrpSpPr>
            <p:cNvPr id="991" name="Google Shape;991;p118"/>
            <p:cNvGrpSpPr/>
            <p:nvPr/>
          </p:nvGrpSpPr>
          <p:grpSpPr>
            <a:xfrm>
              <a:off x="3844158" y="2520528"/>
              <a:ext cx="270256" cy="270256"/>
              <a:chOff x="4043150" y="5106550"/>
              <a:chExt cx="474300" cy="474300"/>
            </a:xfrm>
          </p:grpSpPr>
          <p:sp>
            <p:nvSpPr>
              <p:cNvPr id="992" name="Google Shape;992;p118"/>
              <p:cNvSpPr/>
              <p:nvPr/>
            </p:nvSpPr>
            <p:spPr>
              <a:xfrm>
                <a:off x="4043150" y="5106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3" name="Google Shape;993;p118"/>
              <p:cNvPicPr preferRelativeResize="0"/>
              <p:nvPr/>
            </p:nvPicPr>
            <p:blipFill>
              <a:blip r:embed="rId6">
                <a:alphaModFix/>
              </a:blip>
              <a:stretch>
                <a:fillRect/>
              </a:stretch>
            </p:blipFill>
            <p:spPr>
              <a:xfrm>
                <a:off x="4089225" y="5156800"/>
                <a:ext cx="382150" cy="382150"/>
              </a:xfrm>
              <a:prstGeom prst="rect">
                <a:avLst/>
              </a:prstGeom>
              <a:noFill/>
              <a:ln>
                <a:noFill/>
              </a:ln>
            </p:spPr>
          </p:pic>
        </p:grpSp>
        <p:grpSp>
          <p:nvGrpSpPr>
            <p:cNvPr id="994" name="Google Shape;994;p118"/>
            <p:cNvGrpSpPr/>
            <p:nvPr/>
          </p:nvGrpSpPr>
          <p:grpSpPr>
            <a:xfrm>
              <a:off x="4715781" y="3410684"/>
              <a:ext cx="382222" cy="270256"/>
              <a:chOff x="6434800" y="5218350"/>
              <a:chExt cx="670800" cy="474300"/>
            </a:xfrm>
          </p:grpSpPr>
          <p:sp>
            <p:nvSpPr>
              <p:cNvPr id="995" name="Google Shape;995;p118"/>
              <p:cNvSpPr/>
              <p:nvPr/>
            </p:nvSpPr>
            <p:spPr>
              <a:xfrm>
                <a:off x="6434800" y="5218350"/>
                <a:ext cx="6708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6" name="Google Shape;996;p118"/>
              <p:cNvPicPr preferRelativeResize="0"/>
              <p:nvPr/>
            </p:nvPicPr>
            <p:blipFill>
              <a:blip r:embed="rId7">
                <a:alphaModFix/>
              </a:blip>
              <a:stretch>
                <a:fillRect/>
              </a:stretch>
            </p:blipFill>
            <p:spPr>
              <a:xfrm>
                <a:off x="6454350" y="5284278"/>
                <a:ext cx="631700" cy="342450"/>
              </a:xfrm>
              <a:prstGeom prst="rect">
                <a:avLst/>
              </a:prstGeom>
              <a:noFill/>
              <a:ln>
                <a:noFill/>
              </a:ln>
            </p:spPr>
          </p:pic>
        </p:grpSp>
        <p:grpSp>
          <p:nvGrpSpPr>
            <p:cNvPr id="997" name="Google Shape;997;p118"/>
            <p:cNvGrpSpPr/>
            <p:nvPr/>
          </p:nvGrpSpPr>
          <p:grpSpPr>
            <a:xfrm>
              <a:off x="1948074" y="2653952"/>
              <a:ext cx="270300" cy="270300"/>
              <a:chOff x="1948074" y="2653952"/>
              <a:chExt cx="270300" cy="270300"/>
            </a:xfrm>
          </p:grpSpPr>
          <p:sp>
            <p:nvSpPr>
              <p:cNvPr id="998" name="Google Shape;998;p118"/>
              <p:cNvSpPr/>
              <p:nvPr/>
            </p:nvSpPr>
            <p:spPr>
              <a:xfrm>
                <a:off x="1948074" y="2653952"/>
                <a:ext cx="270300" cy="270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9" name="Google Shape;999;p118"/>
              <p:cNvPicPr preferRelativeResize="0"/>
              <p:nvPr/>
            </p:nvPicPr>
            <p:blipFill>
              <a:blip r:embed="rId8">
                <a:alphaModFix/>
              </a:blip>
              <a:stretch>
                <a:fillRect/>
              </a:stretch>
            </p:blipFill>
            <p:spPr>
              <a:xfrm>
                <a:off x="1974361" y="2680236"/>
                <a:ext cx="217676" cy="217676"/>
              </a:xfrm>
              <a:prstGeom prst="rect">
                <a:avLst/>
              </a:prstGeom>
              <a:noFill/>
              <a:ln>
                <a:noFill/>
              </a:ln>
            </p:spPr>
          </p:pic>
        </p:grpSp>
        <p:grpSp>
          <p:nvGrpSpPr>
            <p:cNvPr id="1000" name="Google Shape;1000;p118"/>
            <p:cNvGrpSpPr/>
            <p:nvPr/>
          </p:nvGrpSpPr>
          <p:grpSpPr>
            <a:xfrm>
              <a:off x="4771764" y="2520528"/>
              <a:ext cx="270300" cy="270300"/>
              <a:chOff x="4771764" y="2520528"/>
              <a:chExt cx="270300" cy="270300"/>
            </a:xfrm>
          </p:grpSpPr>
          <p:sp>
            <p:nvSpPr>
              <p:cNvPr id="1001" name="Google Shape;1001;p118"/>
              <p:cNvSpPr/>
              <p:nvPr/>
            </p:nvSpPr>
            <p:spPr>
              <a:xfrm>
                <a:off x="4771764" y="2520528"/>
                <a:ext cx="270300" cy="270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2" name="Google Shape;1002;p118"/>
              <p:cNvPicPr preferRelativeResize="0"/>
              <p:nvPr/>
            </p:nvPicPr>
            <p:blipFill rotWithShape="1">
              <a:blip r:embed="rId9">
                <a:alphaModFix/>
              </a:blip>
              <a:srcRect b="0" l="0" r="0" t="0"/>
              <a:stretch/>
            </p:blipFill>
            <p:spPr>
              <a:xfrm>
                <a:off x="4786688" y="2535814"/>
                <a:ext cx="239654" cy="239676"/>
              </a:xfrm>
              <a:prstGeom prst="rect">
                <a:avLst/>
              </a:prstGeom>
              <a:noFill/>
              <a:ln>
                <a:noFill/>
              </a:ln>
            </p:spPr>
          </p:pic>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19"/>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Consumption: Lakeview Dashboards </a:t>
            </a:r>
            <a:endParaRPr sz="3600"/>
          </a:p>
        </p:txBody>
      </p:sp>
      <p:sp>
        <p:nvSpPr>
          <p:cNvPr id="1008" name="Google Shape;1008;p119"/>
          <p:cNvSpPr txBox="1"/>
          <p:nvPr/>
        </p:nvSpPr>
        <p:spPr>
          <a:xfrm>
            <a:off x="789372" y="2045175"/>
            <a:ext cx="62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009" name="Google Shape;1009;p119"/>
          <p:cNvSpPr txBox="1"/>
          <p:nvPr>
            <p:ph idx="2" type="body"/>
          </p:nvPr>
        </p:nvSpPr>
        <p:spPr>
          <a:xfrm>
            <a:off x="761995" y="1988825"/>
            <a:ext cx="54531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300"/>
              <a:t>Simple and Beautiful</a:t>
            </a:r>
            <a:endParaRPr b="1" sz="2300"/>
          </a:p>
          <a:p>
            <a:pPr indent="0" lvl="0" marL="0" rtl="0" algn="l">
              <a:spcBef>
                <a:spcPts val="1100"/>
              </a:spcBef>
              <a:spcAft>
                <a:spcPts val="0"/>
              </a:spcAft>
              <a:buNone/>
            </a:pPr>
            <a:r>
              <a:rPr lang="en-US" sz="2000"/>
              <a:t>Simplified content model, new visualization library, and </a:t>
            </a:r>
            <a:r>
              <a:rPr b="1" lang="en-US" sz="2000"/>
              <a:t>SQL-optional </a:t>
            </a:r>
            <a:r>
              <a:rPr lang="en-US" sz="2000"/>
              <a:t>UX experience</a:t>
            </a:r>
            <a:endParaRPr sz="2000"/>
          </a:p>
          <a:p>
            <a:pPr indent="0" lvl="0" marL="0" rtl="0" algn="l">
              <a:spcBef>
                <a:spcPts val="1100"/>
              </a:spcBef>
              <a:spcAft>
                <a:spcPts val="0"/>
              </a:spcAft>
              <a:buNone/>
            </a:pPr>
            <a:r>
              <a:rPr b="1" lang="en-US" sz="2300"/>
              <a:t>Optimized for Distribution</a:t>
            </a:r>
            <a:endParaRPr b="1" sz="2300"/>
          </a:p>
          <a:p>
            <a:pPr indent="0" lvl="0" marL="0" rtl="0" algn="l">
              <a:spcBef>
                <a:spcPts val="1100"/>
              </a:spcBef>
              <a:spcAft>
                <a:spcPts val="0"/>
              </a:spcAft>
              <a:buNone/>
            </a:pPr>
            <a:r>
              <a:rPr lang="en-US" sz="2000"/>
              <a:t>Publish and Share to Org</a:t>
            </a:r>
            <a:endParaRPr b="1" sz="2000"/>
          </a:p>
          <a:p>
            <a:pPr indent="0" lvl="0" marL="0" rtl="0" algn="l">
              <a:spcBef>
                <a:spcPts val="1100"/>
              </a:spcBef>
              <a:spcAft>
                <a:spcPts val="0"/>
              </a:spcAft>
              <a:buNone/>
            </a:pPr>
            <a:r>
              <a:rPr b="1" lang="en-US" sz="2300"/>
              <a:t>Platform Integration</a:t>
            </a:r>
            <a:endParaRPr sz="2300"/>
          </a:p>
          <a:p>
            <a:pPr indent="0" lvl="0" marL="0" rtl="0" algn="l">
              <a:spcBef>
                <a:spcPts val="1100"/>
              </a:spcBef>
              <a:spcAft>
                <a:spcPts val="0"/>
              </a:spcAft>
              <a:buNone/>
            </a:pPr>
            <a:r>
              <a:rPr lang="en-US" sz="2000"/>
              <a:t>Unity Catalog powered dataset search and lineage</a:t>
            </a:r>
            <a:endParaRPr sz="2300"/>
          </a:p>
        </p:txBody>
      </p:sp>
      <p:sp>
        <p:nvSpPr>
          <p:cNvPr id="1010" name="Google Shape;1010;p119"/>
          <p:cNvSpPr txBox="1"/>
          <p:nvPr/>
        </p:nvSpPr>
        <p:spPr>
          <a:xfrm>
            <a:off x="3952129" y="5744775"/>
            <a:ext cx="46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pic>
        <p:nvPicPr>
          <p:cNvPr id="1011" name="Google Shape;1011;p119"/>
          <p:cNvPicPr preferRelativeResize="0"/>
          <p:nvPr/>
        </p:nvPicPr>
        <p:blipFill>
          <a:blip r:embed="rId3">
            <a:alphaModFix/>
          </a:blip>
          <a:stretch>
            <a:fillRect/>
          </a:stretch>
        </p:blipFill>
        <p:spPr>
          <a:xfrm>
            <a:off x="6739160" y="1643020"/>
            <a:ext cx="5453100" cy="4406700"/>
          </a:xfrm>
          <a:prstGeom prst="roundRect">
            <a:avLst>
              <a:gd fmla="val 5166"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20"/>
          <p:cNvSpPr txBox="1"/>
          <p:nvPr>
            <p:ph type="title"/>
          </p:nvPr>
        </p:nvSpPr>
        <p:spPr>
          <a:xfrm>
            <a:off x="749251" y="535600"/>
            <a:ext cx="12075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Python</a:t>
            </a:r>
            <a:r>
              <a:rPr lang="en-US" sz="3600">
                <a:solidFill>
                  <a:schemeClr val="dk2"/>
                </a:solidFill>
              </a:rPr>
              <a:t> </a:t>
            </a:r>
            <a:r>
              <a:rPr lang="en-US" sz="3600"/>
              <a:t>User Defined Functions</a:t>
            </a:r>
            <a:endParaRPr sz="3600"/>
          </a:p>
        </p:txBody>
      </p:sp>
      <p:sp>
        <p:nvSpPr>
          <p:cNvPr id="1017" name="Google Shape;1017;p12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Run Python UDFs from an isolated execution environment </a:t>
            </a:r>
            <a:endParaRPr/>
          </a:p>
        </p:txBody>
      </p:sp>
      <p:sp>
        <p:nvSpPr>
          <p:cNvPr id="1018" name="Google Shape;1018;p120"/>
          <p:cNvSpPr txBox="1"/>
          <p:nvPr/>
        </p:nvSpPr>
        <p:spPr>
          <a:xfrm>
            <a:off x="761996" y="1988825"/>
            <a:ext cx="4791900" cy="4149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None/>
            </a:pPr>
            <a:r>
              <a:rPr lang="en-US" sz="2000">
                <a:solidFill>
                  <a:srgbClr val="10121E"/>
                </a:solidFill>
                <a:latin typeface="DM Sans"/>
                <a:ea typeface="DM Sans"/>
                <a:cs typeface="DM Sans"/>
                <a:sym typeface="DM Sans"/>
              </a:rPr>
              <a:t>Integrate </a:t>
            </a:r>
            <a:r>
              <a:rPr b="1" lang="en-US" sz="2000">
                <a:solidFill>
                  <a:srgbClr val="10121E"/>
                </a:solidFill>
                <a:latin typeface="DM Sans"/>
                <a:ea typeface="DM Sans"/>
                <a:cs typeface="DM Sans"/>
                <a:sym typeface="DM Sans"/>
              </a:rPr>
              <a:t>Machine Learning</a:t>
            </a:r>
            <a:r>
              <a:rPr lang="en-US" sz="2000">
                <a:solidFill>
                  <a:srgbClr val="10121E"/>
                </a:solidFill>
                <a:latin typeface="DM Sans"/>
                <a:ea typeface="DM Sans"/>
                <a:cs typeface="DM Sans"/>
                <a:sym typeface="DM Sans"/>
              </a:rPr>
              <a:t> models, </a:t>
            </a:r>
            <a:r>
              <a:rPr b="1" lang="en-US" sz="2000">
                <a:solidFill>
                  <a:srgbClr val="10121E"/>
                </a:solidFill>
                <a:latin typeface="DM Sans"/>
                <a:ea typeface="DM Sans"/>
                <a:cs typeface="DM Sans"/>
                <a:sym typeface="DM Sans"/>
              </a:rPr>
              <a:t>custom logic</a:t>
            </a:r>
            <a:r>
              <a:rPr lang="en-US" sz="2000">
                <a:solidFill>
                  <a:srgbClr val="10121E"/>
                </a:solidFill>
                <a:latin typeface="DM Sans"/>
                <a:ea typeface="DM Sans"/>
                <a:cs typeface="DM Sans"/>
                <a:sym typeface="DM Sans"/>
              </a:rPr>
              <a:t> &amp; bring the flexibility of Python right into Databricks SQL!</a:t>
            </a:r>
            <a:endParaRPr sz="2000">
              <a:solidFill>
                <a:srgbClr val="10121E"/>
              </a:solidFill>
              <a:latin typeface="DM Sans"/>
              <a:ea typeface="DM Sans"/>
              <a:cs typeface="DM Sans"/>
              <a:sym typeface="DM Sans"/>
            </a:endParaRPr>
          </a:p>
          <a:p>
            <a:pPr indent="0" lvl="0" marL="0" rtl="0" algn="l">
              <a:lnSpc>
                <a:spcPct val="115000"/>
              </a:lnSpc>
              <a:spcBef>
                <a:spcPts val="1100"/>
              </a:spcBef>
              <a:spcAft>
                <a:spcPts val="0"/>
              </a:spcAft>
              <a:buNone/>
            </a:pPr>
            <a:r>
              <a:t/>
            </a:r>
            <a:endParaRPr sz="2000">
              <a:solidFill>
                <a:srgbClr val="10121E"/>
              </a:solidFill>
              <a:latin typeface="DM Sans"/>
              <a:ea typeface="DM Sans"/>
              <a:cs typeface="DM Sans"/>
              <a:sym typeface="DM Sans"/>
            </a:endParaRPr>
          </a:p>
          <a:p>
            <a:pPr indent="0" lvl="0" marL="0" rtl="0" algn="l">
              <a:lnSpc>
                <a:spcPct val="115000"/>
              </a:lnSpc>
              <a:spcBef>
                <a:spcPts val="1100"/>
              </a:spcBef>
              <a:spcAft>
                <a:spcPts val="0"/>
              </a:spcAft>
              <a:buNone/>
            </a:pPr>
            <a:r>
              <a:t/>
            </a:r>
            <a:endParaRPr sz="2000">
              <a:solidFill>
                <a:srgbClr val="10121E"/>
              </a:solidFill>
              <a:latin typeface="DM Sans"/>
              <a:ea typeface="DM Sans"/>
              <a:cs typeface="DM Sans"/>
              <a:sym typeface="DM Sans"/>
            </a:endParaRPr>
          </a:p>
        </p:txBody>
      </p:sp>
      <p:sp>
        <p:nvSpPr>
          <p:cNvPr id="1019" name="Google Shape;1019;p120"/>
          <p:cNvSpPr/>
          <p:nvPr/>
        </p:nvSpPr>
        <p:spPr>
          <a:xfrm>
            <a:off x="5913379" y="1896600"/>
            <a:ext cx="5669100" cy="4472700"/>
          </a:xfrm>
          <a:prstGeom prst="roundRect">
            <a:avLst>
              <a:gd fmla="val 4404" name="adj"/>
            </a:avLst>
          </a:prstGeom>
          <a:solidFill>
            <a:srgbClr val="FEFEFE"/>
          </a:solidFill>
          <a:ln cap="flat" cmpd="sng" w="9525">
            <a:solidFill>
              <a:srgbClr val="EDEEF1"/>
            </a:solidFill>
            <a:prstDash val="solid"/>
            <a:round/>
            <a:headEnd len="sm" w="sm" type="none"/>
            <a:tailEnd len="sm" w="sm" type="none"/>
          </a:ln>
          <a:effectLst>
            <a:outerShdw blurRad="571500" rotWithShape="0" algn="bl" dir="5400000" dist="95250">
              <a:srgbClr val="143D4A">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b="0" i="0" sz="1400" u="none" cap="none" strike="noStrike">
              <a:solidFill>
                <a:srgbClr val="EDEEF1"/>
              </a:solidFill>
              <a:latin typeface="DM Sans"/>
              <a:ea typeface="DM Sans"/>
              <a:cs typeface="DM Sans"/>
              <a:sym typeface="DM Sans"/>
            </a:endParaRPr>
          </a:p>
        </p:txBody>
      </p:sp>
      <p:sp>
        <p:nvSpPr>
          <p:cNvPr id="1020" name="Google Shape;1020;p120"/>
          <p:cNvSpPr txBox="1"/>
          <p:nvPr/>
        </p:nvSpPr>
        <p:spPr>
          <a:xfrm>
            <a:off x="6190474" y="2172100"/>
            <a:ext cx="5138700" cy="400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300">
                <a:solidFill>
                  <a:srgbClr val="00B6E0"/>
                </a:solidFill>
                <a:latin typeface="DM Mono"/>
                <a:ea typeface="DM Mono"/>
                <a:cs typeface="DM Mono"/>
                <a:sym typeface="DM Mono"/>
              </a:rPr>
              <a:t>CREATE FUNCTION</a:t>
            </a:r>
            <a:r>
              <a:rPr lang="en-US" sz="1300">
                <a:solidFill>
                  <a:srgbClr val="EDEEF1"/>
                </a:solidFill>
                <a:latin typeface="DM Mono"/>
                <a:ea typeface="DM Mono"/>
                <a:cs typeface="DM Mono"/>
                <a:sym typeface="DM Mono"/>
              </a:rPr>
              <a:t> </a:t>
            </a:r>
            <a:r>
              <a:rPr lang="en-US" sz="1300">
                <a:solidFill>
                  <a:schemeClr val="dk1"/>
                </a:solidFill>
                <a:latin typeface="DM Mono"/>
                <a:ea typeface="DM Mono"/>
                <a:cs typeface="DM Mono"/>
                <a:sym typeface="DM Mono"/>
              </a:rPr>
              <a:t>redact(a STRING)</a:t>
            </a:r>
            <a:endParaRPr sz="1300">
              <a:solidFill>
                <a:schemeClr val="dk1"/>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00B6E0"/>
                </a:solidFill>
                <a:latin typeface="DM Mono"/>
                <a:ea typeface="DM Mono"/>
                <a:cs typeface="DM Mono"/>
                <a:sym typeface="DM Mono"/>
              </a:rPr>
              <a:t>RETURNS</a:t>
            </a:r>
            <a:r>
              <a:rPr lang="en-US" sz="1300">
                <a:latin typeface="DM Mono"/>
                <a:ea typeface="DM Mono"/>
                <a:cs typeface="DM Mono"/>
                <a:sym typeface="DM Mono"/>
              </a:rPr>
              <a:t> </a:t>
            </a:r>
            <a:r>
              <a:rPr lang="en-US" sz="1300">
                <a:solidFill>
                  <a:schemeClr val="dk1"/>
                </a:solidFill>
                <a:latin typeface="DM Mono"/>
                <a:ea typeface="DM Mono"/>
                <a:cs typeface="DM Mono"/>
                <a:sym typeface="DM Mono"/>
              </a:rPr>
              <a:t>STRING</a:t>
            </a:r>
            <a:endParaRPr sz="1300">
              <a:solidFill>
                <a:schemeClr val="dk1"/>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00B6E0"/>
                </a:solidFill>
                <a:latin typeface="DM Mono"/>
                <a:ea typeface="DM Mono"/>
                <a:cs typeface="DM Mono"/>
                <a:sym typeface="DM Mono"/>
              </a:rPr>
              <a:t>LANGUAGE</a:t>
            </a:r>
            <a:r>
              <a:rPr lang="en-US" sz="1300">
                <a:latin typeface="DM Mono"/>
                <a:ea typeface="DM Mono"/>
                <a:cs typeface="DM Mono"/>
                <a:sym typeface="DM Mono"/>
              </a:rPr>
              <a:t> </a:t>
            </a:r>
            <a:r>
              <a:rPr lang="en-US" sz="1300">
                <a:solidFill>
                  <a:schemeClr val="dk1"/>
                </a:solidFill>
                <a:latin typeface="DM Mono"/>
                <a:ea typeface="DM Mono"/>
                <a:cs typeface="DM Mono"/>
                <a:sym typeface="DM Mono"/>
              </a:rPr>
              <a:t>PYTHON</a:t>
            </a:r>
            <a:endParaRPr sz="1300">
              <a:solidFill>
                <a:schemeClr val="dk1"/>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00B6E0"/>
                </a:solidFill>
                <a:latin typeface="DM Mono"/>
                <a:ea typeface="DM Mono"/>
                <a:cs typeface="DM Mono"/>
                <a:sym typeface="DM Mono"/>
              </a:rPr>
              <a:t>AS </a:t>
            </a:r>
            <a:r>
              <a:rPr lang="en-US" sz="1300">
                <a:solidFill>
                  <a:schemeClr val="dk1"/>
                </a:solidFill>
                <a:latin typeface="DM Mono"/>
                <a:ea typeface="DM Mono"/>
                <a:cs typeface="DM Mono"/>
                <a:sym typeface="DM Mono"/>
              </a:rPr>
              <a:t>$$</a:t>
            </a:r>
            <a:endParaRPr sz="1300">
              <a:solidFill>
                <a:schemeClr val="dk1"/>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import json</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keys = ["email", "phone"]</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obj = json.loads(a)</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for k in obj:</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   if k in keys:</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       obj[k] = "REDACTED"</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rgbClr val="F16047"/>
                </a:solidFill>
                <a:latin typeface="DM Mono"/>
                <a:ea typeface="DM Mono"/>
                <a:cs typeface="DM Mono"/>
                <a:sym typeface="DM Mono"/>
              </a:rPr>
              <a:t>return json.dumps(obj)</a:t>
            </a:r>
            <a:endParaRPr sz="1300">
              <a:solidFill>
                <a:srgbClr val="F16047"/>
              </a:solidFill>
              <a:latin typeface="DM Mono"/>
              <a:ea typeface="DM Mono"/>
              <a:cs typeface="DM Mono"/>
              <a:sym typeface="DM Mono"/>
            </a:endParaRPr>
          </a:p>
          <a:p>
            <a:pPr indent="0" lvl="0" marL="0" rtl="0" algn="l">
              <a:lnSpc>
                <a:spcPct val="150000"/>
              </a:lnSpc>
              <a:spcBef>
                <a:spcPts val="0"/>
              </a:spcBef>
              <a:spcAft>
                <a:spcPts val="0"/>
              </a:spcAft>
              <a:buNone/>
            </a:pPr>
            <a:r>
              <a:rPr lang="en-US" sz="1300">
                <a:solidFill>
                  <a:schemeClr val="dk1"/>
                </a:solidFill>
                <a:latin typeface="DM Mono"/>
                <a:ea typeface="DM Mono"/>
                <a:cs typeface="DM Mono"/>
                <a:sym typeface="DM Mono"/>
              </a:rPr>
              <a:t>$$;</a:t>
            </a:r>
            <a:endParaRPr sz="1300">
              <a:solidFill>
                <a:schemeClr val="dk1"/>
              </a:solidFill>
              <a:latin typeface="DM Mono"/>
              <a:ea typeface="DM Mono"/>
              <a:cs typeface="DM Mono"/>
              <a:sym typeface="DM Mono"/>
            </a:endParaRPr>
          </a:p>
          <a:p>
            <a:pPr indent="0" lvl="0" marL="0" rtl="0" algn="l">
              <a:spcBef>
                <a:spcPts val="0"/>
              </a:spcBef>
              <a:spcAft>
                <a:spcPts val="0"/>
              </a:spcAft>
              <a:buNone/>
            </a:pPr>
            <a:r>
              <a:t/>
            </a:r>
            <a:endParaRPr>
              <a:latin typeface="DM Mono"/>
              <a:ea typeface="DM Mono"/>
              <a:cs typeface="DM Mono"/>
              <a:sym typeface="DM Mon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 Dark">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